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1" r:id="rId1"/>
  </p:sldMasterIdLst>
  <p:notesMasterIdLst>
    <p:notesMasterId r:id="rId33"/>
  </p:notesMasterIdLst>
  <p:sldIdLst>
    <p:sldId id="256" r:id="rId2"/>
    <p:sldId id="257" r:id="rId3"/>
    <p:sldId id="258" r:id="rId4"/>
    <p:sldId id="259" r:id="rId5"/>
    <p:sldId id="260" r:id="rId6"/>
    <p:sldId id="261" r:id="rId7"/>
    <p:sldId id="262" r:id="rId8"/>
    <p:sldId id="290" r:id="rId9"/>
    <p:sldId id="287" r:id="rId10"/>
    <p:sldId id="288" r:id="rId11"/>
    <p:sldId id="265" r:id="rId12"/>
    <p:sldId id="266" r:id="rId13"/>
    <p:sldId id="267" r:id="rId14"/>
    <p:sldId id="269" r:id="rId15"/>
    <p:sldId id="270" r:id="rId16"/>
    <p:sldId id="268" r:id="rId17"/>
    <p:sldId id="271" r:id="rId18"/>
    <p:sldId id="272" r:id="rId19"/>
    <p:sldId id="286"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FA7ECE9-D23E-4521-88BB-D76378D5CC65}">
  <a:tblStyle styleId="{5FA7ECE9-D23E-4521-88BB-D76378D5CC65}" styleName="Table_0">
    <a:wholeTbl>
      <a:tcStyle>
        <a:tcBdr>
          <a:left>
            <a:ln w="9525" cap="flat" cmpd="sng">
              <a:solidFill>
                <a:srgbClr val="9E9E9E"/>
              </a:solidFill>
              <a:prstDash val="solid"/>
              <a:round/>
              <a:headEnd type="none" w="med" len="med"/>
              <a:tailEnd type="none" w="med" len="med"/>
            </a:ln>
          </a:left>
          <a:right>
            <a:ln w="9525" cap="flat" cmpd="sng">
              <a:solidFill>
                <a:srgbClr val="9E9E9E"/>
              </a:solidFill>
              <a:prstDash val="solid"/>
              <a:round/>
              <a:headEnd type="none" w="med" len="med"/>
              <a:tailEnd type="none" w="med" len="med"/>
            </a:ln>
          </a:right>
          <a:top>
            <a:ln w="9525" cap="flat" cmpd="sng">
              <a:solidFill>
                <a:srgbClr val="9E9E9E"/>
              </a:solidFill>
              <a:prstDash val="solid"/>
              <a:round/>
              <a:headEnd type="none" w="med" len="med"/>
              <a:tailEnd type="none" w="med" len="med"/>
            </a:ln>
          </a:top>
          <a:bottom>
            <a:ln w="9525" cap="flat" cmpd="sng">
              <a:solidFill>
                <a:srgbClr val="9E9E9E"/>
              </a:solidFill>
              <a:prstDash val="solid"/>
              <a:round/>
              <a:headEnd type="none" w="med" len="med"/>
              <a:tailEnd type="none" w="med" len="med"/>
            </a:ln>
          </a:bottom>
          <a:insideH>
            <a:ln w="9525" cap="flat" cmpd="sng">
              <a:solidFill>
                <a:srgbClr val="9E9E9E"/>
              </a:solidFill>
              <a:prstDash val="solid"/>
              <a:round/>
              <a:headEnd type="none" w="med" len="med"/>
              <a:tailEnd type="none" w="med" len="med"/>
            </a:ln>
          </a:insideH>
          <a:insideV>
            <a:ln w="9525" cap="flat" cmpd="sng">
              <a:solidFill>
                <a:srgbClr val="9E9E9E"/>
              </a:solidFill>
              <a:prstDash val="solid"/>
              <a:round/>
              <a:headEnd type="none" w="med" len="med"/>
              <a:tailEnd type="none" w="med" len="med"/>
            </a:ln>
          </a:insideV>
        </a:tcBdr>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90" d="100"/>
          <a:sy n="90" d="100"/>
        </p:scale>
        <p:origin x="540" y="84"/>
      </p:cViewPr>
      <p:guideLst>
        <p:guide orient="horz" pos="2160"/>
        <p:guide pos="288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Shape 3"/>
          <p:cNvSpPr txBox="1">
            <a:spLocks noGrp="1"/>
          </p:cNvSpPr>
          <p:nvPr>
            <p:ph type="hdr" idx="2"/>
          </p:nvPr>
        </p:nvSpPr>
        <p:spPr>
          <a:xfrm>
            <a:off x="0" y="0"/>
            <a:ext cx="2971799" cy="457200"/>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4" name="Shape 4"/>
          <p:cNvSpPr txBox="1">
            <a:spLocks noGrp="1"/>
          </p:cNvSpPr>
          <p:nvPr>
            <p:ph type="dt" idx="10"/>
          </p:nvPr>
        </p:nvSpPr>
        <p:spPr>
          <a:xfrm>
            <a:off x="3884612" y="0"/>
            <a:ext cx="2971799" cy="457200"/>
          </a:xfrm>
          <a:prstGeom prst="rect">
            <a:avLst/>
          </a:prstGeom>
          <a:noFill/>
          <a:ln>
            <a:noFill/>
          </a:ln>
        </p:spPr>
        <p:txBody>
          <a:bodyPr lIns="91425" tIns="91425" rIns="91425" bIns="91425" anchor="t" anchorCtr="0"/>
          <a:lstStyle>
            <a:lvl1pPr marL="0" marR="0" lvl="0" indent="0" algn="r" rtl="0">
              <a:spcBef>
                <a:spcPts val="0"/>
              </a:spcBef>
              <a:buNone/>
              <a:defRPr sz="1200" b="0" i="0" u="none" strike="noStrike" cap="none">
                <a:solidFill>
                  <a:schemeClr val="dk1"/>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5" name="Shape 5"/>
          <p:cNvSpPr>
            <a:spLocks noGrp="1" noRot="1" noChangeAspect="1"/>
          </p:cNvSpPr>
          <p:nvPr>
            <p:ph type="sldImg" idx="3"/>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6" name="Shape 6"/>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Calibri"/>
                <a:ea typeface="Calibri"/>
                <a:cs typeface="Calibri"/>
                <a:sym typeface="Calibri"/>
              </a:defRPr>
            </a:lvl1pPr>
            <a:lvl2pPr marL="457200" marR="0" lvl="1" indent="0" algn="l" rtl="0">
              <a:spcBef>
                <a:spcPts val="0"/>
              </a:spcBef>
              <a:buNone/>
              <a:defRPr sz="1200" b="0" i="0" u="none" strike="noStrike" cap="none">
                <a:solidFill>
                  <a:schemeClr val="dk1"/>
                </a:solidFill>
                <a:latin typeface="Calibri"/>
                <a:ea typeface="Calibri"/>
                <a:cs typeface="Calibri"/>
                <a:sym typeface="Calibri"/>
              </a:defRPr>
            </a:lvl2pPr>
            <a:lvl3pPr marL="914400" marR="0" lvl="2" indent="0" algn="l" rtl="0">
              <a:spcBef>
                <a:spcPts val="0"/>
              </a:spcBef>
              <a:buNone/>
              <a:defRPr sz="1200" b="0" i="0" u="none" strike="noStrike" cap="none">
                <a:solidFill>
                  <a:schemeClr val="dk1"/>
                </a:solidFill>
                <a:latin typeface="Calibri"/>
                <a:ea typeface="Calibri"/>
                <a:cs typeface="Calibri"/>
                <a:sym typeface="Calibri"/>
              </a:defRPr>
            </a:lvl3pPr>
            <a:lvl4pPr marL="1371600" marR="0" lvl="3" indent="0" algn="l" rtl="0">
              <a:spcBef>
                <a:spcPts val="0"/>
              </a:spcBef>
              <a:buNone/>
              <a:defRPr sz="1200" b="0" i="0" u="none" strike="noStrike" cap="none">
                <a:solidFill>
                  <a:schemeClr val="dk1"/>
                </a:solidFill>
                <a:latin typeface="Calibri"/>
                <a:ea typeface="Calibri"/>
                <a:cs typeface="Calibri"/>
                <a:sym typeface="Calibri"/>
              </a:defRPr>
            </a:lvl4pPr>
            <a:lvl5pPr marL="1828800" marR="0" lvl="4" indent="0" algn="l" rtl="0">
              <a:spcBef>
                <a:spcPts val="0"/>
              </a:spcBef>
              <a:buNone/>
              <a:defRPr sz="1200" b="0" i="0" u="none" strike="noStrike" cap="none">
                <a:solidFill>
                  <a:schemeClr val="dk1"/>
                </a:solidFill>
                <a:latin typeface="Calibri"/>
                <a:ea typeface="Calibri"/>
                <a:cs typeface="Calibri"/>
                <a:sym typeface="Calibri"/>
              </a:defRPr>
            </a:lvl5pPr>
            <a:lvl6pPr marL="2286000" marR="0" lvl="5" indent="0" algn="l" rtl="0">
              <a:spcBef>
                <a:spcPts val="0"/>
              </a:spcBef>
              <a:buNone/>
              <a:defRPr sz="1200" b="0" i="0" u="none" strike="noStrike" cap="none">
                <a:solidFill>
                  <a:schemeClr val="dk1"/>
                </a:solidFill>
                <a:latin typeface="Calibri"/>
                <a:ea typeface="Calibri"/>
                <a:cs typeface="Calibri"/>
                <a:sym typeface="Calibri"/>
              </a:defRPr>
            </a:lvl6pPr>
            <a:lvl7pPr marL="2743200" marR="0" lvl="6" indent="0" algn="l" rtl="0">
              <a:spcBef>
                <a:spcPts val="0"/>
              </a:spcBef>
              <a:buNone/>
              <a:defRPr sz="1200" b="0" i="0" u="none" strike="noStrike" cap="none">
                <a:solidFill>
                  <a:schemeClr val="dk1"/>
                </a:solidFill>
                <a:latin typeface="Calibri"/>
                <a:ea typeface="Calibri"/>
                <a:cs typeface="Calibri"/>
                <a:sym typeface="Calibri"/>
              </a:defRPr>
            </a:lvl7pPr>
            <a:lvl8pPr marL="3200400" marR="0" lvl="7" indent="0" algn="l" rtl="0">
              <a:spcBef>
                <a:spcPts val="0"/>
              </a:spcBef>
              <a:buNone/>
              <a:defRPr sz="1200" b="0" i="0" u="none" strike="noStrike" cap="none">
                <a:solidFill>
                  <a:schemeClr val="dk1"/>
                </a:solidFill>
                <a:latin typeface="Calibri"/>
                <a:ea typeface="Calibri"/>
                <a:cs typeface="Calibri"/>
                <a:sym typeface="Calibri"/>
              </a:defRPr>
            </a:lvl8pPr>
            <a:lvl9pPr marL="3657600" marR="0" lvl="8" indent="0" algn="l" rtl="0">
              <a:spcBef>
                <a:spcPts val="0"/>
              </a:spcBef>
              <a:buNone/>
              <a:defRPr sz="1200" b="0" i="0" u="none" strike="noStrike" cap="none">
                <a:solidFill>
                  <a:schemeClr val="dk1"/>
                </a:solidFill>
                <a:latin typeface="Calibri"/>
                <a:ea typeface="Calibri"/>
                <a:cs typeface="Calibri"/>
                <a:sym typeface="Calibri"/>
              </a:defRPr>
            </a:lvl9pPr>
          </a:lstStyle>
          <a:p>
            <a:endParaRPr/>
          </a:p>
        </p:txBody>
      </p:sp>
      <p:sp>
        <p:nvSpPr>
          <p:cNvPr id="7" name="Shape 7"/>
          <p:cNvSpPr txBox="1">
            <a:spLocks noGrp="1"/>
          </p:cNvSpPr>
          <p:nvPr>
            <p:ph type="ftr" idx="11"/>
          </p:nvPr>
        </p:nvSpPr>
        <p:spPr>
          <a:xfrm>
            <a:off x="0" y="8685213"/>
            <a:ext cx="2971799" cy="457200"/>
          </a:xfrm>
          <a:prstGeom prst="rect">
            <a:avLst/>
          </a:prstGeom>
          <a:noFill/>
          <a:ln>
            <a:noFill/>
          </a:ln>
        </p:spPr>
        <p:txBody>
          <a:bodyPr lIns="91425" tIns="91425" rIns="91425" bIns="91425" anchor="b" anchorCtr="0"/>
          <a:lstStyle>
            <a:lvl1pPr marL="0" marR="0" lvl="0" indent="0" algn="l" rtl="0">
              <a:spcBef>
                <a:spcPts val="0"/>
              </a:spcBef>
              <a:buNone/>
              <a:defRPr sz="1200" b="0" i="0" u="none" strike="noStrike" cap="none">
                <a:solidFill>
                  <a:schemeClr val="dk1"/>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Calibri"/>
                <a:ea typeface="Calibri"/>
                <a:cs typeface="Calibri"/>
                <a:sym typeface="Calibri"/>
              </a:defRPr>
            </a:lvl2pPr>
            <a:lvl3pPr marL="914400" marR="0" lvl="2" indent="0" algn="l" rtl="0">
              <a:spcBef>
                <a:spcPts val="0"/>
              </a:spcBef>
              <a:buNone/>
              <a:defRPr sz="1800" b="0" i="0" u="none" strike="noStrike" cap="none">
                <a:solidFill>
                  <a:schemeClr val="dk1"/>
                </a:solidFill>
                <a:latin typeface="Calibri"/>
                <a:ea typeface="Calibri"/>
                <a:cs typeface="Calibri"/>
                <a:sym typeface="Calibri"/>
              </a:defRPr>
            </a:lvl3pPr>
            <a:lvl4pPr marL="1371600" marR="0" lvl="3" indent="0" algn="l" rtl="0">
              <a:spcBef>
                <a:spcPts val="0"/>
              </a:spcBef>
              <a:buNone/>
              <a:defRPr sz="1800" b="0" i="0" u="none" strike="noStrike" cap="none">
                <a:solidFill>
                  <a:schemeClr val="dk1"/>
                </a:solidFill>
                <a:latin typeface="Calibri"/>
                <a:ea typeface="Calibri"/>
                <a:cs typeface="Calibri"/>
                <a:sym typeface="Calibri"/>
              </a:defRPr>
            </a:lvl4pPr>
            <a:lvl5pPr marL="1828800" marR="0" lvl="4" indent="0" algn="l" rtl="0">
              <a:spcBef>
                <a:spcPts val="0"/>
              </a:spcBef>
              <a:buNone/>
              <a:defRPr sz="1800" b="0" i="0" u="none" strike="noStrike" cap="none">
                <a:solidFill>
                  <a:schemeClr val="dk1"/>
                </a:solidFill>
                <a:latin typeface="Calibri"/>
                <a:ea typeface="Calibri"/>
                <a:cs typeface="Calibri"/>
                <a:sym typeface="Calibri"/>
              </a:defRPr>
            </a:lvl5pPr>
            <a:lvl6pPr marL="2286000" marR="0" lvl="5" indent="0" algn="l" rtl="0">
              <a:spcBef>
                <a:spcPts val="0"/>
              </a:spcBef>
              <a:buNone/>
              <a:defRPr sz="1800" b="0" i="0" u="none" strike="noStrike" cap="none">
                <a:solidFill>
                  <a:schemeClr val="dk1"/>
                </a:solidFill>
                <a:latin typeface="Calibri"/>
                <a:ea typeface="Calibri"/>
                <a:cs typeface="Calibri"/>
                <a:sym typeface="Calibri"/>
              </a:defRPr>
            </a:lvl6pPr>
            <a:lvl7pPr marL="2743200" marR="0" lvl="6" indent="0" algn="l" rtl="0">
              <a:spcBef>
                <a:spcPts val="0"/>
              </a:spcBef>
              <a:buNone/>
              <a:defRPr sz="1800" b="0" i="0" u="none" strike="noStrike" cap="none">
                <a:solidFill>
                  <a:schemeClr val="dk1"/>
                </a:solidFill>
                <a:latin typeface="Calibri"/>
                <a:ea typeface="Calibri"/>
                <a:cs typeface="Calibri"/>
                <a:sym typeface="Calibri"/>
              </a:defRPr>
            </a:lvl7pPr>
            <a:lvl8pPr marL="3200400" marR="0" lvl="7" indent="0" algn="l" rtl="0">
              <a:spcBef>
                <a:spcPts val="0"/>
              </a:spcBef>
              <a:buNone/>
              <a:defRPr sz="1800" b="0" i="0" u="none" strike="noStrike" cap="none">
                <a:solidFill>
                  <a:schemeClr val="dk1"/>
                </a:solidFill>
                <a:latin typeface="Calibri"/>
                <a:ea typeface="Calibri"/>
                <a:cs typeface="Calibri"/>
                <a:sym typeface="Calibri"/>
              </a:defRPr>
            </a:lvl8pPr>
            <a:lvl9pPr marL="3657600" marR="0" lvl="8" indent="0" algn="l" rtl="0">
              <a:spcBef>
                <a:spcPts val="0"/>
              </a:spcBef>
              <a:buNone/>
              <a:defRPr sz="1800" b="0" i="0" u="none" strike="noStrike" cap="none">
                <a:solidFill>
                  <a:schemeClr val="dk1"/>
                </a:solidFill>
                <a:latin typeface="Calibri"/>
                <a:ea typeface="Calibri"/>
                <a:cs typeface="Calibri"/>
                <a:sym typeface="Calibri"/>
              </a:defRPr>
            </a:lvl9pPr>
          </a:lstStyle>
          <a:p>
            <a:endParaRPr/>
          </a:p>
        </p:txBody>
      </p:sp>
      <p:sp>
        <p:nvSpPr>
          <p:cNvPr id="8" name="Shape 8"/>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b="0" i="0" u="none" strike="noStrike" cap="none">
                <a:solidFill>
                  <a:schemeClr val="dk1"/>
                </a:solidFill>
                <a:latin typeface="Calibri"/>
                <a:ea typeface="Calibri"/>
                <a:cs typeface="Calibri"/>
                <a:sym typeface="Calibri"/>
              </a:rPr>
              <a:t>‹#›</a:t>
            </a:fld>
            <a:endParaRPr lang="en-US"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Shape 98"/>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99" name="Shape 99"/>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endParaRPr sz="1200" b="0" i="0" u="none" strike="noStrike" cap="none">
              <a:solidFill>
                <a:schemeClr val="dk1"/>
              </a:solidFill>
              <a:latin typeface="Calibri"/>
              <a:ea typeface="Calibri"/>
              <a:cs typeface="Calibri"/>
              <a:sym typeface="Calibri"/>
            </a:endParaRPr>
          </a:p>
        </p:txBody>
      </p:sp>
      <p:sp>
        <p:nvSpPr>
          <p:cNvPr id="100" name="Shape 100"/>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a:solidFill>
                  <a:schemeClr val="dk1"/>
                </a:solidFill>
                <a:latin typeface="Calibri"/>
                <a:ea typeface="Calibri"/>
                <a:cs typeface="Calibri"/>
                <a:sym typeface="Calibri"/>
              </a:rPr>
              <a:t>1</a:t>
            </a:fld>
            <a:endParaRPr lang="en-US" sz="1200">
              <a:solidFill>
                <a:schemeClr val="dk1"/>
              </a:solidFill>
              <a:latin typeface="Calibri"/>
              <a:ea typeface="Calibri"/>
              <a:cs typeface="Calibri"/>
              <a:sym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Shape 105"/>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106" name="Shape 106"/>
          <p:cNvSpPr txBox="1">
            <a:spLocks noGrp="1"/>
          </p:cNvSpPr>
          <p:nvPr>
            <p:ph type="body" idx="1"/>
          </p:nvPr>
        </p:nvSpPr>
        <p:spPr>
          <a:xfrm>
            <a:off x="685800" y="4343400"/>
            <a:ext cx="5486399" cy="4114800"/>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US"/>
              <a:t>The Smart Grid in a Room Simulator is designed with several key ideas in mind - First, the simulator is actor - oriented, it is based on agent-based/object-oriented programming concepts, where each active component is an individual object. This facilitates distributed decision making, it also allows for simulations to be run on distributedly on computing clusters. It is event driven - we can set it up to simulate events happening at certain time. It is based of the DYMONDS concept for power system simulations, this is a distributed power system decision making framework developed in our research group. It is designed for easy scalability across computing resources. It is designed to work with MATLAB - which is a common tool in power system research. Finally, objects are designed to be state machines - I want to highlight this because I will talk more about this and it turns out that the state machine nature of the framework design makes it very easy to simulate distributed decision making across multiple time scale.</a:t>
            </a:r>
          </a:p>
          <a:p>
            <a:pPr marL="0" marR="0" lvl="0" indent="0" algn="l" rtl="0">
              <a:spcBef>
                <a:spcPts val="0"/>
              </a:spcBef>
              <a:buSzPct val="25000"/>
              <a:buNone/>
            </a:pPr>
            <a:br>
              <a:rPr lang="en-US"/>
            </a:br>
            <a:endParaRPr lang="en-US"/>
          </a:p>
          <a:p>
            <a:pPr marL="0" marR="0" lvl="0" indent="0" algn="l" rtl="0">
              <a:spcBef>
                <a:spcPts val="0"/>
              </a:spcBef>
              <a:buSzPct val="25000"/>
              <a:buNone/>
            </a:pPr>
            <a:br>
              <a:rPr lang="en-US" sz="1200" b="0" i="0" u="none" strike="noStrike" cap="none">
                <a:solidFill>
                  <a:schemeClr val="dk1"/>
                </a:solidFill>
                <a:sym typeface="Calibri"/>
              </a:rPr>
            </a:br>
            <a:endParaRPr sz="1200" b="0" i="0" u="none" strike="noStrike" cap="none">
              <a:solidFill>
                <a:schemeClr val="dk1"/>
              </a:solidFill>
              <a:sym typeface="Calibri"/>
            </a:endParaRPr>
          </a:p>
        </p:txBody>
      </p:sp>
      <p:sp>
        <p:nvSpPr>
          <p:cNvPr id="107" name="Shape 107"/>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a:solidFill>
                  <a:schemeClr val="dk1"/>
                </a:solidFill>
                <a:latin typeface="Calibri"/>
                <a:ea typeface="Calibri"/>
                <a:cs typeface="Calibri"/>
                <a:sym typeface="Calibri"/>
              </a:rPr>
              <a:t>2</a:t>
            </a:fld>
            <a:endParaRPr lang="en-US" sz="1200">
              <a:solidFill>
                <a:schemeClr val="dk1"/>
              </a:solidFill>
              <a:latin typeface="Calibri"/>
              <a:ea typeface="Calibri"/>
              <a:cs typeface="Calibri"/>
              <a:sym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Shape 128"/>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9" name="Shape 129"/>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r>
              <a:rPr lang="en-US"/>
              <a:t>The overarching vision of the CMU-NIST Smart Grid in a room simulator is to provide a simulation facility for researchers to test and scale their algorithms to real world problem. Several algorithms from our research group has been tested on the simulator, the references for these can be found at the end of the presentation. The focus of today’s presentation is to demonstrate how simulation platforms such as the SGRS can be used for simulation -based Transactive Energy Market Design.</a:t>
            </a:r>
          </a:p>
        </p:txBody>
      </p:sp>
      <p:sp>
        <p:nvSpPr>
          <p:cNvPr id="130" name="Shape 130"/>
          <p:cNvSpPr txBox="1">
            <a:spLocks noGrp="1"/>
          </p:cNvSpPr>
          <p:nvPr>
            <p:ph type="sldNum" idx="12"/>
          </p:nvPr>
        </p:nvSpPr>
        <p:spPr>
          <a:xfrm>
            <a:off x="3884612" y="8685213"/>
            <a:ext cx="2971800" cy="457200"/>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US"/>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Shape 13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38" name="Shape 138"/>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
        <p:nvSpPr>
          <p:cNvPr id="139" name="Shape 139"/>
          <p:cNvSpPr txBox="1">
            <a:spLocks noGrp="1"/>
          </p:cNvSpPr>
          <p:nvPr>
            <p:ph type="sldNum" idx="12"/>
          </p:nvPr>
        </p:nvSpPr>
        <p:spPr>
          <a:xfrm>
            <a:off x="3884612" y="8685213"/>
            <a:ext cx="2971800" cy="457200"/>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US"/>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Shape 15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53" name="Shape 153"/>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r>
              <a:rPr lang="en-US"/>
              <a:t>Spot + independent Forward Market: Forward Market clearing and investment decision done independently. Does not influence one another</a:t>
            </a:r>
          </a:p>
          <a:p>
            <a:pPr lvl="0">
              <a:spcBef>
                <a:spcPts val="0"/>
              </a:spcBef>
              <a:buNone/>
            </a:pPr>
            <a:r>
              <a:rPr lang="en-US"/>
              <a:t>Spot + Coordinated Investment and Forward Market: Forward Market clearing and investment decision are coordinated. Require iterative clearing</a:t>
            </a:r>
          </a:p>
          <a:p>
            <a:pPr lvl="0">
              <a:spcBef>
                <a:spcPts val="0"/>
              </a:spcBef>
              <a:buNone/>
            </a:pPr>
            <a:r>
              <a:rPr lang="en-US"/>
              <a:t>Blue thick line is line 3 - important for results</a:t>
            </a:r>
          </a:p>
        </p:txBody>
      </p:sp>
      <p:sp>
        <p:nvSpPr>
          <p:cNvPr id="154" name="Shape 154"/>
          <p:cNvSpPr txBox="1">
            <a:spLocks noGrp="1"/>
          </p:cNvSpPr>
          <p:nvPr>
            <p:ph type="sldNum" idx="12"/>
          </p:nvPr>
        </p:nvSpPr>
        <p:spPr>
          <a:xfrm>
            <a:off x="3884612" y="8685213"/>
            <a:ext cx="2971800" cy="457200"/>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US"/>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Shape 175"/>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76" name="Shape 176"/>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
        <p:nvSpPr>
          <p:cNvPr id="177" name="Shape 177"/>
          <p:cNvSpPr txBox="1">
            <a:spLocks noGrp="1"/>
          </p:cNvSpPr>
          <p:nvPr>
            <p:ph type="sldNum" idx="12"/>
          </p:nvPr>
        </p:nvSpPr>
        <p:spPr>
          <a:xfrm>
            <a:off x="3884612" y="8685213"/>
            <a:ext cx="2971800" cy="457200"/>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US"/>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Shape 215"/>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16" name="Shape 216"/>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r>
              <a:rPr lang="en-US"/>
              <a:t>For independent forward market, forward market cleared based on “pre-investment” pricing, higher price → encourage investment (Investment in Gen 1 and Gen 6)</a:t>
            </a:r>
          </a:p>
          <a:p>
            <a:pPr lvl="0">
              <a:spcBef>
                <a:spcPts val="0"/>
              </a:spcBef>
              <a:buNone/>
            </a:pPr>
            <a:r>
              <a:rPr lang="en-US"/>
              <a:t>For coordinated forward market, forward market is coordinated with investment, account for effect of investment on market price → Investment in Gen 1 and Gen 6 no longer considered worthwhile by generator</a:t>
            </a:r>
          </a:p>
          <a:p>
            <a:pPr lvl="0">
              <a:spcBef>
                <a:spcPts val="0"/>
              </a:spcBef>
              <a:buNone/>
            </a:pPr>
            <a:r>
              <a:rPr lang="en-US"/>
              <a:t>Which one is better - depends on how we define better? We will see next some snapshot of forward and spot prices for the different schemes.</a:t>
            </a:r>
          </a:p>
        </p:txBody>
      </p:sp>
      <p:sp>
        <p:nvSpPr>
          <p:cNvPr id="217" name="Shape 217"/>
          <p:cNvSpPr txBox="1">
            <a:spLocks noGrp="1"/>
          </p:cNvSpPr>
          <p:nvPr>
            <p:ph type="sldNum" idx="12"/>
          </p:nvPr>
        </p:nvSpPr>
        <p:spPr>
          <a:xfrm>
            <a:off x="3884612" y="8685213"/>
            <a:ext cx="2971800" cy="457200"/>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US"/>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2"/>
        <p:cNvGrpSpPr/>
        <p:nvPr/>
      </p:nvGrpSpPr>
      <p:grpSpPr>
        <a:xfrm>
          <a:off x="0" y="0"/>
          <a:ext cx="0" cy="0"/>
          <a:chOff x="0" y="0"/>
          <a:chExt cx="0" cy="0"/>
        </a:xfrm>
      </p:grpSpPr>
      <p:sp>
        <p:nvSpPr>
          <p:cNvPr id="523" name="Shape 52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524" name="Shape 524"/>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rtl="0">
              <a:spcBef>
                <a:spcPts val="0"/>
              </a:spcBef>
              <a:buNone/>
            </a:pPr>
            <a:r>
              <a:rPr lang="en-US"/>
              <a:t>solid lines are for coordinated forward clearing, dashed line are for typical forward clearing. This graph shows that Coordinated forward and investment clearing typically results in lower forward price as it accounts for effect of transmission/generation investment → Lower forward price discourages investment. Explains the result earlier. This seems like coordinated clearing is better for everyone - but let’s take a look at the next slide, during peak load days.</a:t>
            </a:r>
          </a:p>
        </p:txBody>
      </p:sp>
      <p:sp>
        <p:nvSpPr>
          <p:cNvPr id="525" name="Shape 525"/>
          <p:cNvSpPr txBox="1">
            <a:spLocks noGrp="1"/>
          </p:cNvSpPr>
          <p:nvPr>
            <p:ph type="sldNum" idx="12"/>
          </p:nvPr>
        </p:nvSpPr>
        <p:spPr>
          <a:xfrm>
            <a:off x="3884612" y="8685213"/>
            <a:ext cx="2971800" cy="457200"/>
          </a:xfrm>
          <a:prstGeom prst="rect">
            <a:avLst/>
          </a:prstGeom>
        </p:spPr>
        <p:txBody>
          <a:bodyPr lIns="91425" tIns="45700" rIns="91425" bIns="45700" anchor="b" anchorCtr="0">
            <a:noAutofit/>
          </a:bodyPr>
          <a:lstStyle/>
          <a:p>
            <a:pPr lvl="0" rtl="0">
              <a:spcBef>
                <a:spcPts val="0"/>
              </a:spcBef>
              <a:buClr>
                <a:srgbClr val="000000"/>
              </a:buClr>
              <a:buSzPct val="25000"/>
              <a:buFont typeface="Arial"/>
              <a:buNone/>
            </a:pPr>
            <a:fld id="{00000000-1234-1234-1234-123412341234}" type="slidenum">
              <a:rPr lang="en-US"/>
              <a:t>8</a:t>
            </a:fld>
            <a:endParaRPr lang="en-US"/>
          </a:p>
        </p:txBody>
      </p:sp>
    </p:spTree>
    <p:extLst>
      <p:ext uri="{BB962C8B-B14F-4D97-AF65-F5344CB8AC3E}">
        <p14:creationId xmlns:p14="http://schemas.microsoft.com/office/powerpoint/2010/main" val="12296537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1"/>
        <p:cNvGrpSpPr/>
        <p:nvPr/>
      </p:nvGrpSpPr>
      <p:grpSpPr>
        <a:xfrm>
          <a:off x="0" y="0"/>
          <a:ext cx="0" cy="0"/>
          <a:chOff x="0" y="0"/>
          <a:chExt cx="0" cy="0"/>
        </a:xfrm>
      </p:grpSpPr>
      <p:sp>
        <p:nvSpPr>
          <p:cNvPr id="542" name="Shape 54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543" name="Shape 543"/>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rtl="0">
              <a:spcBef>
                <a:spcPts val="0"/>
              </a:spcBef>
              <a:buNone/>
            </a:pPr>
            <a:r>
              <a:rPr lang="en-US"/>
              <a:t>Given the high level of uncertainty of real time load, we run 50 real time load scenarios in order to evaluate the impact of forward market on expected distribution of generator revenue. At this point, forward market decision has been made, so the revenue variability  is due to real time load uncertainty. As expected, the spot only market is more risky - has a greater spread. What is interesting here is the fact that forward market in this case results in higher generator revenue on average. What this indicate is that the market structure favors generators. (In power market, if generator is getting more money, load are paying more).</a:t>
            </a:r>
          </a:p>
        </p:txBody>
      </p:sp>
      <p:sp>
        <p:nvSpPr>
          <p:cNvPr id="544" name="Shape 544"/>
          <p:cNvSpPr txBox="1">
            <a:spLocks noGrp="1"/>
          </p:cNvSpPr>
          <p:nvPr>
            <p:ph type="sldNum" idx="12"/>
          </p:nvPr>
        </p:nvSpPr>
        <p:spPr>
          <a:xfrm>
            <a:off x="3884612" y="8685213"/>
            <a:ext cx="2971800" cy="457200"/>
          </a:xfrm>
          <a:prstGeom prst="rect">
            <a:avLst/>
          </a:prstGeom>
        </p:spPr>
        <p:txBody>
          <a:bodyPr lIns="91425" tIns="45700" rIns="91425" bIns="45700" anchor="b" anchorCtr="0">
            <a:noAutofit/>
          </a:bodyPr>
          <a:lstStyle/>
          <a:p>
            <a:pPr lvl="0" rtl="0">
              <a:spcBef>
                <a:spcPts val="0"/>
              </a:spcBef>
              <a:buClr>
                <a:srgbClr val="000000"/>
              </a:buClr>
              <a:buSzPct val="25000"/>
              <a:buFont typeface="Arial"/>
              <a:buNone/>
            </a:pPr>
            <a:fld id="{00000000-1234-1234-1234-123412341234}" type="slidenum">
              <a:rPr lang="en-US"/>
              <a:t>9</a:t>
            </a:fld>
            <a:endParaRPr lang="en-US"/>
          </a:p>
        </p:txBody>
      </p:sp>
    </p:spTree>
    <p:extLst>
      <p:ext uri="{BB962C8B-B14F-4D97-AF65-F5344CB8AC3E}">
        <p14:creationId xmlns:p14="http://schemas.microsoft.com/office/powerpoint/2010/main" val="25262057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0"/>
        <p:cNvGrpSpPr/>
        <p:nvPr/>
      </p:nvGrpSpPr>
      <p:grpSpPr>
        <a:xfrm>
          <a:off x="0" y="0"/>
          <a:ext cx="0" cy="0"/>
          <a:chOff x="0" y="0"/>
          <a:chExt cx="0" cy="0"/>
        </a:xfrm>
      </p:grpSpPr>
      <p:sp>
        <p:nvSpPr>
          <p:cNvPr id="551" name="Shape 551"/>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552" name="Shape 552"/>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rtl="0">
              <a:spcBef>
                <a:spcPts val="0"/>
              </a:spcBef>
              <a:buNone/>
            </a:pPr>
            <a:r>
              <a:rPr lang="en-US"/>
              <a:t>This is the opposite - market structure favors load.</a:t>
            </a:r>
          </a:p>
        </p:txBody>
      </p:sp>
      <p:sp>
        <p:nvSpPr>
          <p:cNvPr id="553" name="Shape 553"/>
          <p:cNvSpPr txBox="1">
            <a:spLocks noGrp="1"/>
          </p:cNvSpPr>
          <p:nvPr>
            <p:ph type="sldNum" idx="12"/>
          </p:nvPr>
        </p:nvSpPr>
        <p:spPr>
          <a:xfrm>
            <a:off x="3884612" y="8685213"/>
            <a:ext cx="2971800" cy="457200"/>
          </a:xfrm>
          <a:prstGeom prst="rect">
            <a:avLst/>
          </a:prstGeom>
        </p:spPr>
        <p:txBody>
          <a:bodyPr lIns="91425" tIns="45700" rIns="91425" bIns="45700" anchor="b" anchorCtr="0">
            <a:noAutofit/>
          </a:bodyPr>
          <a:lstStyle/>
          <a:p>
            <a:pPr lvl="0" rtl="0">
              <a:spcBef>
                <a:spcPts val="0"/>
              </a:spcBef>
              <a:buClr>
                <a:srgbClr val="000000"/>
              </a:buClr>
              <a:buSzPct val="25000"/>
              <a:buFont typeface="Arial"/>
              <a:buNone/>
            </a:pPr>
            <a:fld id="{00000000-1234-1234-1234-123412341234}" type="slidenum">
              <a:rPr lang="en-US"/>
              <a:t>10</a:t>
            </a:fld>
            <a:endParaRPr lang="en-US"/>
          </a:p>
        </p:txBody>
      </p:sp>
    </p:spTree>
    <p:extLst>
      <p:ext uri="{BB962C8B-B14F-4D97-AF65-F5344CB8AC3E}">
        <p14:creationId xmlns:p14="http://schemas.microsoft.com/office/powerpoint/2010/main" val="9433494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Shape 24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43" name="Shape 243"/>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
        <p:nvSpPr>
          <p:cNvPr id="244" name="Shape 244"/>
          <p:cNvSpPr txBox="1">
            <a:spLocks noGrp="1"/>
          </p:cNvSpPr>
          <p:nvPr>
            <p:ph type="sldNum" idx="12"/>
          </p:nvPr>
        </p:nvSpPr>
        <p:spPr>
          <a:xfrm>
            <a:off x="3884612" y="8685213"/>
            <a:ext cx="2971800" cy="457200"/>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US"/>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Shape 250"/>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51" name="Shape 251"/>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rtl="0">
              <a:spcBef>
                <a:spcPts val="0"/>
              </a:spcBef>
              <a:buNone/>
            </a:pPr>
            <a:endParaRPr/>
          </a:p>
        </p:txBody>
      </p:sp>
      <p:sp>
        <p:nvSpPr>
          <p:cNvPr id="252" name="Shape 252"/>
          <p:cNvSpPr txBox="1">
            <a:spLocks noGrp="1"/>
          </p:cNvSpPr>
          <p:nvPr>
            <p:ph type="sldNum" idx="12"/>
          </p:nvPr>
        </p:nvSpPr>
        <p:spPr>
          <a:xfrm>
            <a:off x="3884612" y="8685213"/>
            <a:ext cx="2971800" cy="457200"/>
          </a:xfrm>
          <a:prstGeom prst="rect">
            <a:avLst/>
          </a:prstGeom>
        </p:spPr>
        <p:txBody>
          <a:bodyPr lIns="91425" tIns="45700" rIns="91425" bIns="45700" anchor="b" anchorCtr="0">
            <a:noAutofit/>
          </a:bodyPr>
          <a:lstStyle/>
          <a:p>
            <a:pPr lvl="0" rtl="0">
              <a:spcBef>
                <a:spcPts val="0"/>
              </a:spcBef>
              <a:buClr>
                <a:srgbClr val="000000"/>
              </a:buClr>
              <a:buSzPct val="25000"/>
              <a:buFont typeface="Arial"/>
              <a:buNone/>
            </a:pPr>
            <a:fld id="{00000000-1234-1234-1234-123412341234}" type="slidenum">
              <a:rPr lang="en-US"/>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7"/>
        <p:cNvGrpSpPr/>
        <p:nvPr/>
      </p:nvGrpSpPr>
      <p:grpSpPr>
        <a:xfrm>
          <a:off x="0" y="0"/>
          <a:ext cx="0" cy="0"/>
          <a:chOff x="0" y="0"/>
          <a:chExt cx="0" cy="0"/>
        </a:xfrm>
      </p:grpSpPr>
      <p:sp>
        <p:nvSpPr>
          <p:cNvPr id="258" name="Shape 258"/>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59" name="Shape 259"/>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
        <p:nvSpPr>
          <p:cNvPr id="260" name="Shape 260"/>
          <p:cNvSpPr txBox="1">
            <a:spLocks noGrp="1"/>
          </p:cNvSpPr>
          <p:nvPr>
            <p:ph type="sldNum" idx="12"/>
          </p:nvPr>
        </p:nvSpPr>
        <p:spPr>
          <a:xfrm>
            <a:off x="3884612" y="8685213"/>
            <a:ext cx="2971800" cy="457200"/>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US"/>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8"/>
        <p:cNvGrpSpPr/>
        <p:nvPr/>
      </p:nvGrpSpPr>
      <p:grpSpPr>
        <a:xfrm>
          <a:off x="0" y="0"/>
          <a:ext cx="0" cy="0"/>
          <a:chOff x="0" y="0"/>
          <a:chExt cx="0" cy="0"/>
        </a:xfrm>
      </p:grpSpPr>
      <p:sp>
        <p:nvSpPr>
          <p:cNvPr id="289" name="Shape 28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290" name="Shape 290"/>
          <p:cNvSpPr txBox="1">
            <a:spLocks noGrp="1"/>
          </p:cNvSpPr>
          <p:nvPr>
            <p:ph type="body" idx="1"/>
          </p:nvPr>
        </p:nvSpPr>
        <p:spPr>
          <a:xfrm>
            <a:off x="685800" y="4343400"/>
            <a:ext cx="5486400" cy="4114800"/>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US" sz="1200" b="0" i="0" u="none" strike="noStrike" cap="none">
                <a:solidFill>
                  <a:schemeClr val="dk1"/>
                </a:solidFill>
                <a:latin typeface="Calibri"/>
                <a:ea typeface="Calibri"/>
                <a:cs typeface="Calibri"/>
                <a:sym typeface="Calibri"/>
              </a:rPr>
              <a:t>A user can connect from his laptop to the Simulation Framework by connecting to the SGRS Headnode. The Framework abstracts most of the complexity of distributed simulation from the User. Matlab scripts (implementing the communication interfaces) of the simulation algorithms divided into modules are sufficient to run distributed simulations within the framework. The framework is designed to be scale able – it runs on a lab cluster now, but will be able to scale up to cloud computing or connect to collaborators running confidential simulation entities on their own servers, connecting to the framework over the internet. </a:t>
            </a:r>
          </a:p>
          <a:p>
            <a:pPr marL="0" marR="0" lvl="0" indent="0" algn="l" rtl="0">
              <a:spcBef>
                <a:spcPts val="0"/>
              </a:spcBef>
              <a:buSzPct val="25000"/>
              <a:buNone/>
            </a:pPr>
            <a:r>
              <a:rPr lang="en-US" sz="1200" b="0" i="0" u="none" strike="noStrike" cap="none">
                <a:solidFill>
                  <a:schemeClr val="dk1"/>
                </a:solidFill>
                <a:latin typeface="Calibri"/>
                <a:ea typeface="Calibri"/>
                <a:cs typeface="Calibri"/>
                <a:sym typeface="Calibri"/>
              </a:rPr>
              <a:t>Also a connections to live measurements/real hardware will be handled by the framework.</a:t>
            </a:r>
          </a:p>
        </p:txBody>
      </p:sp>
      <p:sp>
        <p:nvSpPr>
          <p:cNvPr id="291" name="Shape 291"/>
          <p:cNvSpPr txBox="1">
            <a:spLocks noGrp="1"/>
          </p:cNvSpPr>
          <p:nvPr>
            <p:ph type="sldNum" idx="12"/>
          </p:nvPr>
        </p:nvSpPr>
        <p:spPr>
          <a:xfrm>
            <a:off x="3884612" y="8685213"/>
            <a:ext cx="2971800" cy="457200"/>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a:solidFill>
                  <a:schemeClr val="dk1"/>
                </a:solidFill>
                <a:latin typeface="Calibri"/>
                <a:ea typeface="Calibri"/>
                <a:cs typeface="Calibri"/>
                <a:sym typeface="Calibri"/>
              </a:rPr>
              <a:t>14</a:t>
            </a:fld>
            <a:endParaRPr lang="en-US" sz="1200">
              <a:solidFill>
                <a:schemeClr val="dk1"/>
              </a:solidFill>
              <a:latin typeface="Calibri"/>
              <a:ea typeface="Calibri"/>
              <a:cs typeface="Calibri"/>
              <a:sym typeface="Calibri"/>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Shape 296"/>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97" name="Shape 297"/>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rtl="0">
              <a:spcBef>
                <a:spcPts val="0"/>
              </a:spcBef>
              <a:buNone/>
            </a:pPr>
            <a:r>
              <a:rPr lang="en-US"/>
              <a:t>The overarching vision of the CMU-NIST Smart Grid in a room simulator is to provide a simulation facility for researchers to test and scale their algorithms to real world problem. Several algorithms from our research group has been tested on the simulator, the references for these can be found at the end of the presentation. The focus of today’s presentation is to demonstrate how simulation platforms such as the SGRS can be used for simulation -based Transactive Energy Market Design.</a:t>
            </a:r>
          </a:p>
        </p:txBody>
      </p:sp>
      <p:sp>
        <p:nvSpPr>
          <p:cNvPr id="298" name="Shape 298"/>
          <p:cNvSpPr txBox="1">
            <a:spLocks noGrp="1"/>
          </p:cNvSpPr>
          <p:nvPr>
            <p:ph type="sldNum" idx="12"/>
          </p:nvPr>
        </p:nvSpPr>
        <p:spPr>
          <a:xfrm>
            <a:off x="3884612" y="8685213"/>
            <a:ext cx="2971800" cy="457200"/>
          </a:xfrm>
          <a:prstGeom prst="rect">
            <a:avLst/>
          </a:prstGeom>
        </p:spPr>
        <p:txBody>
          <a:bodyPr lIns="91425" tIns="45700" rIns="91425" bIns="45700" anchor="b" anchorCtr="0">
            <a:noAutofit/>
          </a:bodyPr>
          <a:lstStyle/>
          <a:p>
            <a:pPr lvl="0" rtl="0">
              <a:spcBef>
                <a:spcPts val="0"/>
              </a:spcBef>
              <a:buClr>
                <a:srgbClr val="000000"/>
              </a:buClr>
              <a:buSzPct val="25000"/>
              <a:buFont typeface="Arial"/>
              <a:buNone/>
            </a:pPr>
            <a:fld id="{00000000-1234-1234-1234-123412341234}" type="slidenum">
              <a:rPr lang="en-US"/>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Shape 266"/>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267" name="Shape 267"/>
          <p:cNvSpPr txBox="1">
            <a:spLocks noGrp="1"/>
          </p:cNvSpPr>
          <p:nvPr>
            <p:ph type="body" idx="1"/>
          </p:nvPr>
        </p:nvSpPr>
        <p:spPr>
          <a:xfrm>
            <a:off x="685800" y="4343400"/>
            <a:ext cx="5486400" cy="4114800"/>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US"/>
              <a:t>The Smart Grid in a Room Simulator is designed with several key ideas in mind - First, the simulator is actor - oriented, it is based on agent-based/object-oriented programming concepts, where each active component is an individual object. This facilitates distributed decision making, it also allows for simulations to be run on distributedly on computing clusters. It is data driven - we can feed in external data for the simulation. It is based of the DYMONDS concept for power system simulations, which has a provisional patent. It is designed for easy scalability across computing resources. Finally, it is designed to work with MATLAB - which is a common tool in power system research.</a:t>
            </a:r>
          </a:p>
          <a:p>
            <a:pPr marL="0" marR="0" lvl="0" indent="0" algn="l" rtl="0">
              <a:spcBef>
                <a:spcPts val="0"/>
              </a:spcBef>
              <a:buSzPct val="25000"/>
              <a:buNone/>
            </a:pPr>
            <a:endParaRPr sz="1200" b="0" i="0" u="none" strike="noStrike" cap="none">
              <a:solidFill>
                <a:schemeClr val="dk1"/>
              </a:solidFill>
              <a:latin typeface="Calibri"/>
              <a:ea typeface="Calibri"/>
              <a:cs typeface="Calibri"/>
              <a:sym typeface="Calibri"/>
            </a:endParaRPr>
          </a:p>
        </p:txBody>
      </p:sp>
      <p:sp>
        <p:nvSpPr>
          <p:cNvPr id="268" name="Shape 268"/>
          <p:cNvSpPr txBox="1">
            <a:spLocks noGrp="1"/>
          </p:cNvSpPr>
          <p:nvPr>
            <p:ph type="sldNum" idx="12"/>
          </p:nvPr>
        </p:nvSpPr>
        <p:spPr>
          <a:xfrm>
            <a:off x="3884612" y="8685213"/>
            <a:ext cx="2971800" cy="457200"/>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a:solidFill>
                  <a:schemeClr val="dk1"/>
                </a:solidFill>
                <a:latin typeface="Calibri"/>
                <a:ea typeface="Calibri"/>
                <a:cs typeface="Calibri"/>
                <a:sym typeface="Calibri"/>
              </a:rPr>
              <a:t>16</a:t>
            </a:fld>
            <a:endParaRPr lang="en-US" sz="1200">
              <a:solidFill>
                <a:schemeClr val="dk1"/>
              </a:solidFill>
              <a:latin typeface="Calibri"/>
              <a:ea typeface="Calibri"/>
              <a:cs typeface="Calibri"/>
              <a:sym typeface="Calibri"/>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Shape 305"/>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06" name="Shape 306"/>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rtl="0">
              <a:spcBef>
                <a:spcPts val="0"/>
              </a:spcBef>
              <a:buNone/>
            </a:pPr>
            <a:r>
              <a:rPr lang="en-US"/>
              <a:t>There has been many different forms of Transactive Energy Market Design proposed. If we look at many of these proposal, we find that there are some fundamental ideas of transactive energy market. 1) It needs to enable distributed decision making at value. 2. It needs to support multiple time-scale market. SGRS is designed to manage both of these fundamental ideas, which allow us to test different transactive energy market design.</a:t>
            </a:r>
          </a:p>
        </p:txBody>
      </p:sp>
      <p:sp>
        <p:nvSpPr>
          <p:cNvPr id="307" name="Shape 307"/>
          <p:cNvSpPr txBox="1">
            <a:spLocks noGrp="1"/>
          </p:cNvSpPr>
          <p:nvPr>
            <p:ph type="sldNum" idx="12"/>
          </p:nvPr>
        </p:nvSpPr>
        <p:spPr>
          <a:xfrm>
            <a:off x="3884612" y="8685213"/>
            <a:ext cx="2971800" cy="457200"/>
          </a:xfrm>
          <a:prstGeom prst="rect">
            <a:avLst/>
          </a:prstGeom>
        </p:spPr>
        <p:txBody>
          <a:bodyPr lIns="91425" tIns="45700" rIns="91425" bIns="45700" anchor="b" anchorCtr="0">
            <a:noAutofit/>
          </a:bodyPr>
          <a:lstStyle/>
          <a:p>
            <a:pPr lvl="0" rtl="0">
              <a:spcBef>
                <a:spcPts val="0"/>
              </a:spcBef>
              <a:buClr>
                <a:srgbClr val="000000"/>
              </a:buClr>
              <a:buSzPct val="25000"/>
              <a:buFont typeface="Arial"/>
              <a:buNone/>
            </a:pPr>
            <a:fld id="{00000000-1234-1234-1234-123412341234}" type="slidenum">
              <a:rPr lang="en-US"/>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Shape 314"/>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15" name="Shape 315"/>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rtl="0">
              <a:spcBef>
                <a:spcPts val="0"/>
              </a:spcBef>
              <a:buNone/>
            </a:pPr>
            <a:r>
              <a:rPr lang="en-US"/>
              <a:t>[Probably delete this due to time constraints?] </a:t>
            </a:r>
          </a:p>
        </p:txBody>
      </p:sp>
      <p:sp>
        <p:nvSpPr>
          <p:cNvPr id="316" name="Shape 316"/>
          <p:cNvSpPr txBox="1">
            <a:spLocks noGrp="1"/>
          </p:cNvSpPr>
          <p:nvPr>
            <p:ph type="sldNum" idx="12"/>
          </p:nvPr>
        </p:nvSpPr>
        <p:spPr>
          <a:xfrm>
            <a:off x="3884612" y="8685213"/>
            <a:ext cx="2971800" cy="457200"/>
          </a:xfrm>
          <a:prstGeom prst="rect">
            <a:avLst/>
          </a:prstGeom>
        </p:spPr>
        <p:txBody>
          <a:bodyPr lIns="91425" tIns="45700" rIns="91425" bIns="45700" anchor="b" anchorCtr="0">
            <a:noAutofit/>
          </a:bodyPr>
          <a:lstStyle/>
          <a:p>
            <a:pPr lvl="0" rtl="0">
              <a:spcBef>
                <a:spcPts val="0"/>
              </a:spcBef>
              <a:buClr>
                <a:srgbClr val="000000"/>
              </a:buClr>
              <a:buSzPct val="25000"/>
              <a:buFont typeface="Arial"/>
              <a:buNone/>
            </a:pPr>
            <a:fld id="{00000000-1234-1234-1234-123412341234}" type="slidenum">
              <a:rPr lang="en-US"/>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Shape 13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38" name="Shape 138"/>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
        <p:nvSpPr>
          <p:cNvPr id="139" name="Shape 139"/>
          <p:cNvSpPr txBox="1">
            <a:spLocks noGrp="1"/>
          </p:cNvSpPr>
          <p:nvPr>
            <p:ph type="sldNum" idx="12"/>
          </p:nvPr>
        </p:nvSpPr>
        <p:spPr>
          <a:xfrm>
            <a:off x="3884612" y="8685213"/>
            <a:ext cx="2971800" cy="457200"/>
          </a:xfrm>
          <a:prstGeom prst="rect">
            <a:avLst/>
          </a:prstGeom>
        </p:spPr>
        <p:txBody>
          <a:bodyPr lIns="91425" tIns="45700" rIns="91425" bIns="45700" anchor="b" anchorCtr="0">
            <a:noAutofit/>
          </a:bodyPr>
          <a:lstStyle/>
          <a:p>
            <a:pPr lvl="0">
              <a:spcBef>
                <a:spcPts val="0"/>
              </a:spcBef>
              <a:buClr>
                <a:srgbClr val="000000"/>
              </a:buClr>
              <a:buSzPct val="25000"/>
              <a:buFont typeface="Arial"/>
              <a:buNone/>
            </a:pPr>
            <a:fld id="{00000000-1234-1234-1234-123412341234}" type="slidenum">
              <a:rPr lang="en-US"/>
              <a:t>19</a:t>
            </a:fld>
            <a:endParaRPr lang="en-US"/>
          </a:p>
        </p:txBody>
      </p:sp>
    </p:spTree>
    <p:extLst>
      <p:ext uri="{BB962C8B-B14F-4D97-AF65-F5344CB8AC3E}">
        <p14:creationId xmlns:p14="http://schemas.microsoft.com/office/powerpoint/2010/main" val="1937665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6"/>
        <p:cNvGrpSpPr/>
        <p:nvPr/>
      </p:nvGrpSpPr>
      <p:grpSpPr>
        <a:xfrm>
          <a:off x="0" y="0"/>
          <a:ext cx="0" cy="0"/>
          <a:chOff x="0" y="0"/>
          <a:chExt cx="0" cy="0"/>
        </a:xfrm>
      </p:grpSpPr>
      <p:sp>
        <p:nvSpPr>
          <p:cNvPr id="337" name="Shape 33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338" name="Shape 338"/>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
        <p:nvSpPr>
          <p:cNvPr id="339" name="Shape 339"/>
          <p:cNvSpPr txBox="1">
            <a:spLocks noGrp="1"/>
          </p:cNvSpPr>
          <p:nvPr>
            <p:ph type="sldNum" idx="12"/>
          </p:nvPr>
        </p:nvSpPr>
        <p:spPr>
          <a:xfrm>
            <a:off x="3884612" y="8685213"/>
            <a:ext cx="2971800" cy="457200"/>
          </a:xfrm>
          <a:prstGeom prst="rect">
            <a:avLst/>
          </a:prstGeom>
        </p:spPr>
        <p:txBody>
          <a:bodyPr lIns="91425" tIns="45700" rIns="91425" bIns="45700" anchor="b" anchorCtr="0">
            <a:noAutofit/>
          </a:bodyPr>
          <a:lstStyle/>
          <a:p>
            <a:pPr lvl="0" rtl="0">
              <a:spcBef>
                <a:spcPts val="0"/>
              </a:spcBef>
              <a:buClr>
                <a:srgbClr val="000000"/>
              </a:buClr>
              <a:buSzPct val="25000"/>
              <a:buFont typeface="Arial"/>
              <a:buNone/>
            </a:pPr>
            <a:fld id="{00000000-1234-1234-1234-123412341234}" type="slidenum">
              <a:rPr lang="en-US"/>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3"/>
        <p:cNvGrpSpPr/>
        <p:nvPr/>
      </p:nvGrpSpPr>
      <p:grpSpPr>
        <a:xfrm>
          <a:off x="0" y="0"/>
          <a:ext cx="0" cy="0"/>
          <a:chOff x="0" y="0"/>
          <a:chExt cx="0" cy="0"/>
        </a:xfrm>
      </p:grpSpPr>
      <p:sp>
        <p:nvSpPr>
          <p:cNvPr id="434" name="Shape 434"/>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435" name="Shape 435"/>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rtl="0">
              <a:spcBef>
                <a:spcPts val="0"/>
              </a:spcBef>
              <a:buNone/>
            </a:pPr>
            <a:r>
              <a:rPr lang="en-US"/>
              <a:t>Spot + independent Forward Market: Forward Market clearing and investment decision done independently. Does not influence one another</a:t>
            </a:r>
          </a:p>
          <a:p>
            <a:pPr lvl="0" rtl="0">
              <a:spcBef>
                <a:spcPts val="0"/>
              </a:spcBef>
              <a:buNone/>
            </a:pPr>
            <a:r>
              <a:rPr lang="en-US"/>
              <a:t>Spot + Coordinated Investment and Forward Market: Forward Market clearing and investment decision are coordinated. Require iterative clearing</a:t>
            </a:r>
          </a:p>
          <a:p>
            <a:pPr lvl="0" rtl="0">
              <a:spcBef>
                <a:spcPts val="0"/>
              </a:spcBef>
              <a:buNone/>
            </a:pPr>
            <a:r>
              <a:rPr lang="en-US"/>
              <a:t>Blue thick line is line 3 - important for results</a:t>
            </a:r>
          </a:p>
        </p:txBody>
      </p:sp>
      <p:sp>
        <p:nvSpPr>
          <p:cNvPr id="436" name="Shape 436"/>
          <p:cNvSpPr txBox="1">
            <a:spLocks noGrp="1"/>
          </p:cNvSpPr>
          <p:nvPr>
            <p:ph type="sldNum" idx="12"/>
          </p:nvPr>
        </p:nvSpPr>
        <p:spPr>
          <a:xfrm>
            <a:off x="3884612" y="8685213"/>
            <a:ext cx="2971800" cy="457200"/>
          </a:xfrm>
          <a:prstGeom prst="rect">
            <a:avLst/>
          </a:prstGeom>
        </p:spPr>
        <p:txBody>
          <a:bodyPr lIns="91425" tIns="45700" rIns="91425" bIns="45700" anchor="b" anchorCtr="0">
            <a:noAutofit/>
          </a:bodyPr>
          <a:lstStyle/>
          <a:p>
            <a:pPr lvl="0" rtl="0">
              <a:spcBef>
                <a:spcPts val="0"/>
              </a:spcBef>
              <a:buClr>
                <a:srgbClr val="000000"/>
              </a:buClr>
              <a:buSzPct val="25000"/>
              <a:buFont typeface="Arial"/>
              <a:buNone/>
            </a:pPr>
            <a:fld id="{00000000-1234-1234-1234-123412341234}" type="slidenum">
              <a:rPr lang="en-US"/>
              <a:t>21</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6"/>
        <p:cNvGrpSpPr/>
        <p:nvPr/>
      </p:nvGrpSpPr>
      <p:grpSpPr>
        <a:xfrm>
          <a:off x="0" y="0"/>
          <a:ext cx="0" cy="0"/>
          <a:chOff x="0" y="0"/>
          <a:chExt cx="0" cy="0"/>
        </a:xfrm>
      </p:grpSpPr>
      <p:sp>
        <p:nvSpPr>
          <p:cNvPr id="457" name="Shape 45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458" name="Shape 458"/>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
        <p:nvSpPr>
          <p:cNvPr id="459" name="Shape 459"/>
          <p:cNvSpPr txBox="1">
            <a:spLocks noGrp="1"/>
          </p:cNvSpPr>
          <p:nvPr>
            <p:ph type="sldNum" idx="12"/>
          </p:nvPr>
        </p:nvSpPr>
        <p:spPr>
          <a:xfrm>
            <a:off x="3884612" y="8685213"/>
            <a:ext cx="2971800" cy="457200"/>
          </a:xfrm>
          <a:prstGeom prst="rect">
            <a:avLst/>
          </a:prstGeom>
        </p:spPr>
        <p:txBody>
          <a:bodyPr lIns="91425" tIns="45700" rIns="91425" bIns="45700" anchor="b" anchorCtr="0">
            <a:noAutofit/>
          </a:bodyPr>
          <a:lstStyle/>
          <a:p>
            <a:pPr lvl="0" rtl="0">
              <a:spcBef>
                <a:spcPts val="0"/>
              </a:spcBef>
              <a:buClr>
                <a:srgbClr val="000000"/>
              </a:buClr>
              <a:buSzPct val="25000"/>
              <a:buFont typeface="Arial"/>
              <a:buNone/>
            </a:pPr>
            <a:fld id="{00000000-1234-1234-1234-123412341234}" type="slidenum">
              <a:rPr lang="en-US"/>
              <a:t>22</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5"/>
        <p:cNvGrpSpPr/>
        <p:nvPr/>
      </p:nvGrpSpPr>
      <p:grpSpPr>
        <a:xfrm>
          <a:off x="0" y="0"/>
          <a:ext cx="0" cy="0"/>
          <a:chOff x="0" y="0"/>
          <a:chExt cx="0" cy="0"/>
        </a:xfrm>
      </p:grpSpPr>
      <p:sp>
        <p:nvSpPr>
          <p:cNvPr id="496" name="Shape 496"/>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497" name="Shape 497"/>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
        <p:nvSpPr>
          <p:cNvPr id="498" name="Shape 498"/>
          <p:cNvSpPr txBox="1">
            <a:spLocks noGrp="1"/>
          </p:cNvSpPr>
          <p:nvPr>
            <p:ph type="sldNum" idx="12"/>
          </p:nvPr>
        </p:nvSpPr>
        <p:spPr>
          <a:xfrm>
            <a:off x="3884612" y="8685213"/>
            <a:ext cx="2971800" cy="457200"/>
          </a:xfrm>
          <a:prstGeom prst="rect">
            <a:avLst/>
          </a:prstGeom>
        </p:spPr>
        <p:txBody>
          <a:bodyPr lIns="91425" tIns="45700" rIns="91425" bIns="45700" anchor="b" anchorCtr="0">
            <a:noAutofit/>
          </a:bodyPr>
          <a:lstStyle/>
          <a:p>
            <a:pPr lvl="0" rtl="0">
              <a:spcBef>
                <a:spcPts val="0"/>
              </a:spcBef>
              <a:buClr>
                <a:srgbClr val="000000"/>
              </a:buClr>
              <a:buSzPct val="25000"/>
              <a:buFont typeface="Arial"/>
              <a:buNone/>
            </a:pPr>
            <a:fld id="{00000000-1234-1234-1234-123412341234}" type="slidenum">
              <a:rPr lang="en-US"/>
              <a:t>23</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3"/>
        <p:cNvGrpSpPr/>
        <p:nvPr/>
      </p:nvGrpSpPr>
      <p:grpSpPr>
        <a:xfrm>
          <a:off x="0" y="0"/>
          <a:ext cx="0" cy="0"/>
          <a:chOff x="0" y="0"/>
          <a:chExt cx="0" cy="0"/>
        </a:xfrm>
      </p:grpSpPr>
      <p:sp>
        <p:nvSpPr>
          <p:cNvPr id="504" name="Shape 504"/>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505" name="Shape 505"/>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rtl="0">
              <a:spcBef>
                <a:spcPts val="0"/>
              </a:spcBef>
              <a:buNone/>
            </a:pPr>
            <a:r>
              <a:rPr lang="en-US"/>
              <a:t>Before we get into more detailed results, here is a demonstration of the iterative clearing of joint investment and forward market. Investment can have a significant impact on optimal forward market prices. Between this two iteration shown, new line have been built. Need bidding rule for convergence, otherwise, run the risk of bouncing between two points. Price low, load wants more load in increase bids, which increases prices, which encourages investment, but load decrease bids the next iteration, which cause price to drop and cycle continues.</a:t>
            </a:r>
          </a:p>
          <a:p>
            <a:pPr lvl="0" rtl="0">
              <a:spcBef>
                <a:spcPts val="0"/>
              </a:spcBef>
              <a:buNone/>
            </a:pPr>
            <a:endParaRPr/>
          </a:p>
          <a:p>
            <a:pPr lvl="0" rtl="0">
              <a:spcBef>
                <a:spcPts val="0"/>
              </a:spcBef>
              <a:buNone/>
            </a:pPr>
            <a:r>
              <a:rPr lang="en-US"/>
              <a:t>Such rules consistent with what they find with auction theory for wireless spectrum. This is one area for further study that has been identified</a:t>
            </a:r>
          </a:p>
        </p:txBody>
      </p:sp>
      <p:sp>
        <p:nvSpPr>
          <p:cNvPr id="506" name="Shape 506"/>
          <p:cNvSpPr txBox="1">
            <a:spLocks noGrp="1"/>
          </p:cNvSpPr>
          <p:nvPr>
            <p:ph type="sldNum" idx="12"/>
          </p:nvPr>
        </p:nvSpPr>
        <p:spPr>
          <a:xfrm>
            <a:off x="3884612" y="8685213"/>
            <a:ext cx="2971800" cy="457200"/>
          </a:xfrm>
          <a:prstGeom prst="rect">
            <a:avLst/>
          </a:prstGeom>
        </p:spPr>
        <p:txBody>
          <a:bodyPr lIns="91425" tIns="45700" rIns="91425" bIns="45700" anchor="b" anchorCtr="0">
            <a:noAutofit/>
          </a:bodyPr>
          <a:lstStyle/>
          <a:p>
            <a:pPr lvl="0" rtl="0">
              <a:spcBef>
                <a:spcPts val="0"/>
              </a:spcBef>
              <a:buClr>
                <a:srgbClr val="000000"/>
              </a:buClr>
              <a:buSzPct val="25000"/>
              <a:buFont typeface="Arial"/>
              <a:buNone/>
            </a:pPr>
            <a:fld id="{00000000-1234-1234-1234-123412341234}" type="slidenum">
              <a:rPr lang="en-US"/>
              <a:t>24</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4"/>
        <p:cNvGrpSpPr/>
        <p:nvPr/>
      </p:nvGrpSpPr>
      <p:grpSpPr>
        <a:xfrm>
          <a:off x="0" y="0"/>
          <a:ext cx="0" cy="0"/>
          <a:chOff x="0" y="0"/>
          <a:chExt cx="0" cy="0"/>
        </a:xfrm>
      </p:grpSpPr>
      <p:sp>
        <p:nvSpPr>
          <p:cNvPr id="515" name="Shape 515"/>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516" name="Shape 516"/>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rtl="0">
              <a:spcBef>
                <a:spcPts val="0"/>
              </a:spcBef>
              <a:buNone/>
            </a:pPr>
            <a:r>
              <a:rPr lang="en-US"/>
              <a:t>For independent forward market, forward market cleared based on “pre-investment” pricing, higher price → encourage investment (Investment in Gen 1 and Gen 6)</a:t>
            </a:r>
          </a:p>
          <a:p>
            <a:pPr lvl="0" rtl="0">
              <a:spcBef>
                <a:spcPts val="0"/>
              </a:spcBef>
              <a:buNone/>
            </a:pPr>
            <a:r>
              <a:rPr lang="en-US"/>
              <a:t>For coordinated forward market, forward market is coordinated with investment, account for effect of investment on market price → Investment in Gen 1 and Gen 6 no longer considered worthwhile by generator</a:t>
            </a:r>
          </a:p>
          <a:p>
            <a:pPr lvl="0" rtl="0">
              <a:spcBef>
                <a:spcPts val="0"/>
              </a:spcBef>
              <a:buNone/>
            </a:pPr>
            <a:r>
              <a:rPr lang="en-US"/>
              <a:t>Which one is better - depends on how we define better? We will see next some snapshot of forward and spot prices for the different schemes.</a:t>
            </a:r>
          </a:p>
        </p:txBody>
      </p:sp>
      <p:sp>
        <p:nvSpPr>
          <p:cNvPr id="517" name="Shape 517"/>
          <p:cNvSpPr txBox="1">
            <a:spLocks noGrp="1"/>
          </p:cNvSpPr>
          <p:nvPr>
            <p:ph type="sldNum" idx="12"/>
          </p:nvPr>
        </p:nvSpPr>
        <p:spPr>
          <a:xfrm>
            <a:off x="3884612" y="8685213"/>
            <a:ext cx="2971800" cy="457200"/>
          </a:xfrm>
          <a:prstGeom prst="rect">
            <a:avLst/>
          </a:prstGeom>
        </p:spPr>
        <p:txBody>
          <a:bodyPr lIns="91425" tIns="45700" rIns="91425" bIns="45700" anchor="b" anchorCtr="0">
            <a:noAutofit/>
          </a:bodyPr>
          <a:lstStyle/>
          <a:p>
            <a:pPr lvl="0" rtl="0">
              <a:spcBef>
                <a:spcPts val="0"/>
              </a:spcBef>
              <a:buClr>
                <a:srgbClr val="000000"/>
              </a:buClr>
              <a:buSzPct val="25000"/>
              <a:buFont typeface="Arial"/>
              <a:buNone/>
            </a:pPr>
            <a:fld id="{00000000-1234-1234-1234-123412341234}" type="slidenum">
              <a:rPr lang="en-US"/>
              <a:t>25</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2"/>
        <p:cNvGrpSpPr/>
        <p:nvPr/>
      </p:nvGrpSpPr>
      <p:grpSpPr>
        <a:xfrm>
          <a:off x="0" y="0"/>
          <a:ext cx="0" cy="0"/>
          <a:chOff x="0" y="0"/>
          <a:chExt cx="0" cy="0"/>
        </a:xfrm>
      </p:grpSpPr>
      <p:sp>
        <p:nvSpPr>
          <p:cNvPr id="523" name="Shape 52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524" name="Shape 524"/>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rtl="0">
              <a:spcBef>
                <a:spcPts val="0"/>
              </a:spcBef>
              <a:buNone/>
            </a:pPr>
            <a:r>
              <a:rPr lang="en-US"/>
              <a:t>solid lines are for coordinated forward clearing, dashed line are for typical forward clearing. This graph shows that Coordinated forward and investment clearing typically results in lower forward price as it accounts for effect of transmission/generation investment → Lower forward price discourages investment. Explains the result earlier. This seems like coordinated clearing is better for everyone - but let’s take a look at the next slide, during peak load days.</a:t>
            </a:r>
          </a:p>
        </p:txBody>
      </p:sp>
      <p:sp>
        <p:nvSpPr>
          <p:cNvPr id="525" name="Shape 525"/>
          <p:cNvSpPr txBox="1">
            <a:spLocks noGrp="1"/>
          </p:cNvSpPr>
          <p:nvPr>
            <p:ph type="sldNum" idx="12"/>
          </p:nvPr>
        </p:nvSpPr>
        <p:spPr>
          <a:xfrm>
            <a:off x="3884612" y="8685213"/>
            <a:ext cx="2971800" cy="457200"/>
          </a:xfrm>
          <a:prstGeom prst="rect">
            <a:avLst/>
          </a:prstGeom>
        </p:spPr>
        <p:txBody>
          <a:bodyPr lIns="91425" tIns="45700" rIns="91425" bIns="45700" anchor="b" anchorCtr="0">
            <a:noAutofit/>
          </a:bodyPr>
          <a:lstStyle/>
          <a:p>
            <a:pPr lvl="0" rtl="0">
              <a:spcBef>
                <a:spcPts val="0"/>
              </a:spcBef>
              <a:buClr>
                <a:srgbClr val="000000"/>
              </a:buClr>
              <a:buSzPct val="25000"/>
              <a:buFont typeface="Arial"/>
              <a:buNone/>
            </a:pPr>
            <a:fld id="{00000000-1234-1234-1234-123412341234}" type="slidenum">
              <a:rPr lang="en-US"/>
              <a:t>26</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2"/>
        <p:cNvGrpSpPr/>
        <p:nvPr/>
      </p:nvGrpSpPr>
      <p:grpSpPr>
        <a:xfrm>
          <a:off x="0" y="0"/>
          <a:ext cx="0" cy="0"/>
          <a:chOff x="0" y="0"/>
          <a:chExt cx="0" cy="0"/>
        </a:xfrm>
      </p:grpSpPr>
      <p:sp>
        <p:nvSpPr>
          <p:cNvPr id="533" name="Shape 53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534" name="Shape 534"/>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rtl="0">
              <a:spcBef>
                <a:spcPts val="0"/>
              </a:spcBef>
              <a:buNone/>
            </a:pPr>
            <a:r>
              <a:rPr lang="en-US"/>
              <a:t>In this case, the reduced investment due to coordinated clearing result in greater volatility in spot prices for high load days. Forward market helps reduce the “pain” of spot price volatility - open research question here is what level of spot price volatility is acceptable.</a:t>
            </a:r>
          </a:p>
        </p:txBody>
      </p:sp>
      <p:sp>
        <p:nvSpPr>
          <p:cNvPr id="535" name="Shape 535"/>
          <p:cNvSpPr txBox="1">
            <a:spLocks noGrp="1"/>
          </p:cNvSpPr>
          <p:nvPr>
            <p:ph type="sldNum" idx="12"/>
          </p:nvPr>
        </p:nvSpPr>
        <p:spPr>
          <a:xfrm>
            <a:off x="3884612" y="8685213"/>
            <a:ext cx="2971800" cy="457200"/>
          </a:xfrm>
          <a:prstGeom prst="rect">
            <a:avLst/>
          </a:prstGeom>
        </p:spPr>
        <p:txBody>
          <a:bodyPr lIns="91425" tIns="45700" rIns="91425" bIns="45700" anchor="b" anchorCtr="0">
            <a:noAutofit/>
          </a:bodyPr>
          <a:lstStyle/>
          <a:p>
            <a:pPr lvl="0" rtl="0">
              <a:spcBef>
                <a:spcPts val="0"/>
              </a:spcBef>
              <a:buClr>
                <a:srgbClr val="000000"/>
              </a:buClr>
              <a:buSzPct val="25000"/>
              <a:buFont typeface="Arial"/>
              <a:buNone/>
            </a:pPr>
            <a:fld id="{00000000-1234-1234-1234-123412341234}" type="slidenum">
              <a:rPr lang="en-US"/>
              <a:t>27</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1"/>
        <p:cNvGrpSpPr/>
        <p:nvPr/>
      </p:nvGrpSpPr>
      <p:grpSpPr>
        <a:xfrm>
          <a:off x="0" y="0"/>
          <a:ext cx="0" cy="0"/>
          <a:chOff x="0" y="0"/>
          <a:chExt cx="0" cy="0"/>
        </a:xfrm>
      </p:grpSpPr>
      <p:sp>
        <p:nvSpPr>
          <p:cNvPr id="542" name="Shape 54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543" name="Shape 543"/>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rtl="0">
              <a:spcBef>
                <a:spcPts val="0"/>
              </a:spcBef>
              <a:buNone/>
            </a:pPr>
            <a:r>
              <a:rPr lang="en-US"/>
              <a:t>Given the high level of uncertainty of real time load, we run 50 real time load scenarios in order to evaluate the impact of forward market on expected distribution of generator revenue. At this point, forward market decision has been made, so the revenue variability  is due to real time load uncertainty. As expected, the spot only market is more risky - has a greater spread. What is interesting here is the fact that forward market in this case results in higher generator revenue on average. What this indicate is that the market structure favors generators. (In power market, if generator is getting more money, load are paying more).</a:t>
            </a:r>
          </a:p>
        </p:txBody>
      </p:sp>
      <p:sp>
        <p:nvSpPr>
          <p:cNvPr id="544" name="Shape 544"/>
          <p:cNvSpPr txBox="1">
            <a:spLocks noGrp="1"/>
          </p:cNvSpPr>
          <p:nvPr>
            <p:ph type="sldNum" idx="12"/>
          </p:nvPr>
        </p:nvSpPr>
        <p:spPr>
          <a:xfrm>
            <a:off x="3884612" y="8685213"/>
            <a:ext cx="2971800" cy="457200"/>
          </a:xfrm>
          <a:prstGeom prst="rect">
            <a:avLst/>
          </a:prstGeom>
        </p:spPr>
        <p:txBody>
          <a:bodyPr lIns="91425" tIns="45700" rIns="91425" bIns="45700" anchor="b" anchorCtr="0">
            <a:noAutofit/>
          </a:bodyPr>
          <a:lstStyle/>
          <a:p>
            <a:pPr lvl="0" rtl="0">
              <a:spcBef>
                <a:spcPts val="0"/>
              </a:spcBef>
              <a:buClr>
                <a:srgbClr val="000000"/>
              </a:buClr>
              <a:buSzPct val="25000"/>
              <a:buFont typeface="Arial"/>
              <a:buNone/>
            </a:pPr>
            <a:fld id="{00000000-1234-1234-1234-123412341234}" type="slidenum">
              <a:rPr lang="en-US"/>
              <a:t>28</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0"/>
        <p:cNvGrpSpPr/>
        <p:nvPr/>
      </p:nvGrpSpPr>
      <p:grpSpPr>
        <a:xfrm>
          <a:off x="0" y="0"/>
          <a:ext cx="0" cy="0"/>
          <a:chOff x="0" y="0"/>
          <a:chExt cx="0" cy="0"/>
        </a:xfrm>
      </p:grpSpPr>
      <p:sp>
        <p:nvSpPr>
          <p:cNvPr id="551" name="Shape 551"/>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552" name="Shape 552"/>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rtl="0">
              <a:spcBef>
                <a:spcPts val="0"/>
              </a:spcBef>
              <a:buNone/>
            </a:pPr>
            <a:r>
              <a:rPr lang="en-US"/>
              <a:t>This is the opposite - market structure favors load.</a:t>
            </a:r>
          </a:p>
        </p:txBody>
      </p:sp>
      <p:sp>
        <p:nvSpPr>
          <p:cNvPr id="553" name="Shape 553"/>
          <p:cNvSpPr txBox="1">
            <a:spLocks noGrp="1"/>
          </p:cNvSpPr>
          <p:nvPr>
            <p:ph type="sldNum" idx="12"/>
          </p:nvPr>
        </p:nvSpPr>
        <p:spPr>
          <a:xfrm>
            <a:off x="3884612" y="8685213"/>
            <a:ext cx="2971800" cy="457200"/>
          </a:xfrm>
          <a:prstGeom prst="rect">
            <a:avLst/>
          </a:prstGeom>
        </p:spPr>
        <p:txBody>
          <a:bodyPr lIns="91425" tIns="45700" rIns="91425" bIns="45700" anchor="b" anchorCtr="0">
            <a:noAutofit/>
          </a:bodyPr>
          <a:lstStyle/>
          <a:p>
            <a:pPr lvl="0" rtl="0">
              <a:spcBef>
                <a:spcPts val="0"/>
              </a:spcBef>
              <a:buClr>
                <a:srgbClr val="000000"/>
              </a:buClr>
              <a:buSzPct val="25000"/>
              <a:buFont typeface="Arial"/>
              <a:buNone/>
            </a:pPr>
            <a:fld id="{00000000-1234-1234-1234-123412341234}" type="slidenum">
              <a:rPr lang="en-US"/>
              <a:t>29</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9"/>
        <p:cNvGrpSpPr/>
        <p:nvPr/>
      </p:nvGrpSpPr>
      <p:grpSpPr>
        <a:xfrm>
          <a:off x="0" y="0"/>
          <a:ext cx="0" cy="0"/>
          <a:chOff x="0" y="0"/>
          <a:chExt cx="0" cy="0"/>
        </a:xfrm>
      </p:grpSpPr>
      <p:sp>
        <p:nvSpPr>
          <p:cNvPr id="560" name="Shape 560"/>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561" name="Shape 561"/>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a:spcBef>
                <a:spcPts val="0"/>
              </a:spcBef>
              <a:buNone/>
            </a:pPr>
            <a:endParaRPr/>
          </a:p>
        </p:txBody>
      </p:sp>
      <p:sp>
        <p:nvSpPr>
          <p:cNvPr id="562" name="Shape 562"/>
          <p:cNvSpPr txBox="1">
            <a:spLocks noGrp="1"/>
          </p:cNvSpPr>
          <p:nvPr>
            <p:ph type="sldNum" idx="12"/>
          </p:nvPr>
        </p:nvSpPr>
        <p:spPr>
          <a:xfrm>
            <a:off x="3884612" y="8685213"/>
            <a:ext cx="2971800" cy="457200"/>
          </a:xfrm>
          <a:prstGeom prst="rect">
            <a:avLst/>
          </a:prstGeom>
        </p:spPr>
        <p:txBody>
          <a:bodyPr lIns="91425" tIns="45700" rIns="91425" bIns="45700" anchor="b" anchorCtr="0">
            <a:noAutofit/>
          </a:bodyPr>
          <a:lstStyle/>
          <a:p>
            <a:pPr lvl="0" rtl="0">
              <a:spcBef>
                <a:spcPts val="0"/>
              </a:spcBef>
              <a:buClr>
                <a:srgbClr val="000000"/>
              </a:buClr>
              <a:buSzPct val="25000"/>
              <a:buFont typeface="Arial"/>
              <a:buNone/>
            </a:pPr>
            <a:fld id="{00000000-1234-1234-1234-123412341234}" type="slidenum">
              <a:rPr lang="en-US"/>
              <a:t>30</a:t>
            </a:fld>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7"/>
        <p:cNvGrpSpPr/>
        <p:nvPr/>
      </p:nvGrpSpPr>
      <p:grpSpPr>
        <a:xfrm>
          <a:off x="0" y="0"/>
          <a:ext cx="0" cy="0"/>
          <a:chOff x="0" y="0"/>
          <a:chExt cx="0" cy="0"/>
        </a:xfrm>
      </p:grpSpPr>
      <p:sp>
        <p:nvSpPr>
          <p:cNvPr id="568" name="Shape 568"/>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569" name="Shape 569"/>
          <p:cNvSpPr txBox="1">
            <a:spLocks noGrp="1"/>
          </p:cNvSpPr>
          <p:nvPr>
            <p:ph type="body" idx="1"/>
          </p:nvPr>
        </p:nvSpPr>
        <p:spPr>
          <a:xfrm>
            <a:off x="685800" y="4343400"/>
            <a:ext cx="5486400" cy="4114800"/>
          </a:xfrm>
          <a:prstGeom prst="rect">
            <a:avLst/>
          </a:prstGeom>
        </p:spPr>
        <p:txBody>
          <a:bodyPr lIns="91425" tIns="91425" rIns="91425" bIns="91425" anchor="t" anchorCtr="0">
            <a:noAutofit/>
          </a:bodyPr>
          <a:lstStyle/>
          <a:p>
            <a:pPr lvl="0" rtl="0">
              <a:spcBef>
                <a:spcPts val="0"/>
              </a:spcBef>
              <a:buNone/>
            </a:pPr>
            <a:endParaRPr/>
          </a:p>
        </p:txBody>
      </p:sp>
      <p:sp>
        <p:nvSpPr>
          <p:cNvPr id="570" name="Shape 570"/>
          <p:cNvSpPr txBox="1">
            <a:spLocks noGrp="1"/>
          </p:cNvSpPr>
          <p:nvPr>
            <p:ph type="sldNum" idx="12"/>
          </p:nvPr>
        </p:nvSpPr>
        <p:spPr>
          <a:xfrm>
            <a:off x="3884612" y="8685213"/>
            <a:ext cx="2971800" cy="457200"/>
          </a:xfrm>
          <a:prstGeom prst="rect">
            <a:avLst/>
          </a:prstGeom>
        </p:spPr>
        <p:txBody>
          <a:bodyPr lIns="91425" tIns="45700" rIns="91425" bIns="45700" anchor="b" anchorCtr="0">
            <a:noAutofit/>
          </a:bodyPr>
          <a:lstStyle/>
          <a:p>
            <a:pPr lvl="0" rtl="0">
              <a:spcBef>
                <a:spcPts val="0"/>
              </a:spcBef>
              <a:buClr>
                <a:srgbClr val="000000"/>
              </a:buClr>
              <a:buSzPct val="25000"/>
              <a:buFont typeface="Arial"/>
              <a:buNone/>
            </a:pPr>
            <a:fld id="{00000000-1234-1234-1234-123412341234}" type="slidenum">
              <a:rPr lang="en-US"/>
              <a:t>31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16"/>
        <p:cNvGrpSpPr/>
        <p:nvPr/>
      </p:nvGrpSpPr>
      <p:grpSpPr>
        <a:xfrm>
          <a:off x="0" y="0"/>
          <a:ext cx="0" cy="0"/>
          <a:chOff x="0" y="0"/>
          <a:chExt cx="0" cy="0"/>
        </a:xfrm>
      </p:grpSpPr>
      <p:sp>
        <p:nvSpPr>
          <p:cNvPr id="17" name="Shape 17"/>
          <p:cNvSpPr txBox="1">
            <a:spLocks noGrp="1"/>
          </p:cNvSpPr>
          <p:nvPr>
            <p:ph type="ctrTitle"/>
          </p:nvPr>
        </p:nvSpPr>
        <p:spPr>
          <a:xfrm>
            <a:off x="685800" y="2130425"/>
            <a:ext cx="7772400" cy="1470024"/>
          </a:xfrm>
          <a:prstGeom prst="rect">
            <a:avLst/>
          </a:prstGeom>
          <a:noFill/>
          <a:ln>
            <a:noFill/>
          </a:ln>
        </p:spPr>
        <p:txBody>
          <a:bodyPr lIns="91425" tIns="91425" rIns="91425" bIns="91425" anchor="ctr" anchorCtr="0"/>
          <a:lstStyle>
            <a:lvl1pPr marL="0" marR="0" lvl="0" indent="0" algn="ctr" rtl="0">
              <a:spcBef>
                <a:spcPts val="0"/>
              </a:spcBef>
              <a:spcAft>
                <a:spcPts val="0"/>
              </a:spcAft>
              <a:buNone/>
              <a:defRPr sz="4400" b="1" i="0" u="none" strike="noStrike" cap="none">
                <a:solidFill>
                  <a:schemeClr val="dk2"/>
                </a:solidFill>
                <a:latin typeface="Calibri"/>
                <a:ea typeface="Calibri"/>
                <a:cs typeface="Calibri"/>
                <a:sym typeface="Calibri"/>
              </a:defRPr>
            </a:lvl1pPr>
            <a:lvl2pPr marL="0" marR="0" lvl="1" indent="0" algn="ctr" rtl="0">
              <a:spcBef>
                <a:spcPts val="0"/>
              </a:spcBef>
              <a:spcAft>
                <a:spcPts val="0"/>
              </a:spcAft>
              <a:buNone/>
              <a:defRPr sz="4400" b="1" i="0" u="none" strike="noStrike" cap="none">
                <a:solidFill>
                  <a:schemeClr val="dk2"/>
                </a:solidFill>
                <a:latin typeface="Arial"/>
                <a:ea typeface="Arial"/>
                <a:cs typeface="Arial"/>
                <a:sym typeface="Arial"/>
              </a:defRPr>
            </a:lvl2pPr>
            <a:lvl3pPr marL="0" marR="0" lvl="2" indent="0" algn="ctr" rtl="0">
              <a:spcBef>
                <a:spcPts val="0"/>
              </a:spcBef>
              <a:spcAft>
                <a:spcPts val="0"/>
              </a:spcAft>
              <a:buNone/>
              <a:defRPr sz="4400" b="1" i="0" u="none" strike="noStrike" cap="none">
                <a:solidFill>
                  <a:schemeClr val="dk2"/>
                </a:solidFill>
                <a:latin typeface="Arial"/>
                <a:ea typeface="Arial"/>
                <a:cs typeface="Arial"/>
                <a:sym typeface="Arial"/>
              </a:defRPr>
            </a:lvl3pPr>
            <a:lvl4pPr marL="0" marR="0" lvl="3" indent="0" algn="ctr" rtl="0">
              <a:spcBef>
                <a:spcPts val="0"/>
              </a:spcBef>
              <a:spcAft>
                <a:spcPts val="0"/>
              </a:spcAft>
              <a:buNone/>
              <a:defRPr sz="4400" b="1" i="0" u="none" strike="noStrike" cap="none">
                <a:solidFill>
                  <a:schemeClr val="dk2"/>
                </a:solidFill>
                <a:latin typeface="Arial"/>
                <a:ea typeface="Arial"/>
                <a:cs typeface="Arial"/>
                <a:sym typeface="Arial"/>
              </a:defRPr>
            </a:lvl4pPr>
            <a:lvl5pPr marL="0" marR="0" lvl="4" indent="0" algn="ctr" rtl="0">
              <a:spcBef>
                <a:spcPts val="0"/>
              </a:spcBef>
              <a:spcAft>
                <a:spcPts val="0"/>
              </a:spcAft>
              <a:buNone/>
              <a:defRPr sz="4400" b="1" i="0" u="none" strike="noStrike" cap="none">
                <a:solidFill>
                  <a:schemeClr val="dk2"/>
                </a:solidFill>
                <a:latin typeface="Arial"/>
                <a:ea typeface="Arial"/>
                <a:cs typeface="Arial"/>
                <a:sym typeface="Arial"/>
              </a:defRPr>
            </a:lvl5pPr>
            <a:lvl6pPr marL="457200" marR="0" lvl="5" indent="0" algn="ctr" rtl="0">
              <a:spcBef>
                <a:spcPts val="0"/>
              </a:spcBef>
              <a:spcAft>
                <a:spcPts val="0"/>
              </a:spcAft>
              <a:buNone/>
              <a:defRPr sz="4400" b="1" i="0" u="none" strike="noStrike" cap="none">
                <a:solidFill>
                  <a:schemeClr val="dk2"/>
                </a:solidFill>
                <a:latin typeface="Arial"/>
                <a:ea typeface="Arial"/>
                <a:cs typeface="Arial"/>
                <a:sym typeface="Arial"/>
              </a:defRPr>
            </a:lvl6pPr>
            <a:lvl7pPr marL="914400" marR="0" lvl="6" indent="0" algn="ctr" rtl="0">
              <a:spcBef>
                <a:spcPts val="0"/>
              </a:spcBef>
              <a:spcAft>
                <a:spcPts val="0"/>
              </a:spcAft>
              <a:buNone/>
              <a:defRPr sz="4400" b="1" i="0" u="none" strike="noStrike" cap="none">
                <a:solidFill>
                  <a:schemeClr val="dk2"/>
                </a:solidFill>
                <a:latin typeface="Arial"/>
                <a:ea typeface="Arial"/>
                <a:cs typeface="Arial"/>
                <a:sym typeface="Arial"/>
              </a:defRPr>
            </a:lvl7pPr>
            <a:lvl8pPr marL="1371600" marR="0" lvl="7" indent="0" algn="ctr" rtl="0">
              <a:spcBef>
                <a:spcPts val="0"/>
              </a:spcBef>
              <a:spcAft>
                <a:spcPts val="0"/>
              </a:spcAft>
              <a:buNone/>
              <a:defRPr sz="4400" b="1" i="0" u="none" strike="noStrike" cap="none">
                <a:solidFill>
                  <a:schemeClr val="dk2"/>
                </a:solidFill>
                <a:latin typeface="Arial"/>
                <a:ea typeface="Arial"/>
                <a:cs typeface="Arial"/>
                <a:sym typeface="Arial"/>
              </a:defRPr>
            </a:lvl8pPr>
            <a:lvl9pPr marL="1828800" marR="0" lvl="8" indent="0" algn="ctr" rtl="0">
              <a:spcBef>
                <a:spcPts val="0"/>
              </a:spcBef>
              <a:spcAft>
                <a:spcPts val="0"/>
              </a:spcAft>
              <a:buNone/>
              <a:defRPr sz="4400" b="1" i="0" u="none" strike="noStrike" cap="none">
                <a:solidFill>
                  <a:schemeClr val="dk2"/>
                </a:solidFill>
                <a:latin typeface="Arial"/>
                <a:ea typeface="Arial"/>
                <a:cs typeface="Arial"/>
                <a:sym typeface="Arial"/>
              </a:defRPr>
            </a:lvl9pPr>
          </a:lstStyle>
          <a:p>
            <a:endParaRPr/>
          </a:p>
        </p:txBody>
      </p:sp>
      <p:sp>
        <p:nvSpPr>
          <p:cNvPr id="18" name="Shape 18"/>
          <p:cNvSpPr txBox="1">
            <a:spLocks noGrp="1"/>
          </p:cNvSpPr>
          <p:nvPr>
            <p:ph type="subTitle" idx="1"/>
          </p:nvPr>
        </p:nvSpPr>
        <p:spPr>
          <a:xfrm>
            <a:off x="1371600" y="3886200"/>
            <a:ext cx="6400799" cy="1752600"/>
          </a:xfrm>
          <a:prstGeom prst="rect">
            <a:avLst/>
          </a:prstGeom>
          <a:noFill/>
          <a:ln>
            <a:noFill/>
          </a:ln>
        </p:spPr>
        <p:txBody>
          <a:bodyPr lIns="91425" tIns="91425" rIns="91425" bIns="91425" anchor="t" anchorCtr="0"/>
          <a:lstStyle>
            <a:lvl1pPr marL="0" marR="0" lvl="0" indent="0" algn="ctr" rtl="0">
              <a:spcBef>
                <a:spcPts val="640"/>
              </a:spcBef>
              <a:spcAft>
                <a:spcPts val="0"/>
              </a:spcAft>
              <a:buClr>
                <a:schemeClr val="hlink"/>
              </a:buClr>
              <a:buFont typeface="Noto Sans Symbols"/>
              <a:buNone/>
              <a:defRPr sz="3200" b="0" i="0" u="none" strike="noStrike" cap="none">
                <a:solidFill>
                  <a:schemeClr val="dk1"/>
                </a:solidFill>
                <a:latin typeface="Calibri"/>
                <a:ea typeface="Calibri"/>
                <a:cs typeface="Calibri"/>
                <a:sym typeface="Calibri"/>
              </a:defRPr>
            </a:lvl1pPr>
            <a:lvl2pPr marL="742950" marR="0" lvl="1" indent="-107950" algn="l" rtl="0">
              <a:spcBef>
                <a:spcPts val="560"/>
              </a:spcBef>
              <a:spcAft>
                <a:spcPts val="0"/>
              </a:spcAft>
              <a:buClr>
                <a:srgbClr val="777777"/>
              </a:buClr>
              <a:buSzPct val="100000"/>
              <a:buFont typeface="Noto Sans Symbols"/>
              <a:buChar char="▪"/>
              <a:defRPr sz="2800" b="0" i="0" u="none" strike="noStrike" cap="none">
                <a:solidFill>
                  <a:schemeClr val="dk1"/>
                </a:solidFill>
                <a:latin typeface="Calibri"/>
                <a:ea typeface="Calibri"/>
                <a:cs typeface="Calibri"/>
                <a:sym typeface="Calibri"/>
              </a:defRPr>
            </a:lvl2pPr>
            <a:lvl3pPr marL="1143000" marR="0" lvl="2" indent="-76200" algn="l" rtl="0">
              <a:spcBef>
                <a:spcPts val="480"/>
              </a:spcBef>
              <a:spcAft>
                <a:spcPts val="0"/>
              </a:spcAft>
              <a:buClr>
                <a:schemeClr val="hlink"/>
              </a:buClr>
              <a:buSzPct val="100000"/>
              <a:buFont typeface="Noto Sans Symbols"/>
              <a:buChar char="❖"/>
              <a:defRPr sz="2400" b="0" i="0" u="none" strike="noStrike" cap="none">
                <a:solidFill>
                  <a:schemeClr val="dk1"/>
                </a:solidFill>
                <a:latin typeface="Calibri"/>
                <a:ea typeface="Calibri"/>
                <a:cs typeface="Calibri"/>
                <a:sym typeface="Calibri"/>
              </a:defRPr>
            </a:lvl3pPr>
            <a:lvl4pPr marL="1600200" marR="0" lvl="3" indent="-101600" algn="l" rtl="0">
              <a:spcBef>
                <a:spcPts val="400"/>
              </a:spcBef>
              <a:spcAft>
                <a:spcPts val="0"/>
              </a:spcAft>
              <a:buClr>
                <a:srgbClr val="777777"/>
              </a:buClr>
              <a:buSzPct val="100000"/>
              <a:buFont typeface="Noto Sans Symbols"/>
              <a:buChar char="▪"/>
              <a:defRPr sz="2000" b="0" i="0" u="none" strike="noStrike" cap="none">
                <a:solidFill>
                  <a:schemeClr val="dk1"/>
                </a:solidFill>
                <a:latin typeface="Calibri"/>
                <a:ea typeface="Calibri"/>
                <a:cs typeface="Calibri"/>
                <a:sym typeface="Calibri"/>
              </a:defRPr>
            </a:lvl4pPr>
            <a:lvl5pPr marL="2057400" marR="0" lvl="4"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Calibri"/>
                <a:ea typeface="Calibri"/>
                <a:cs typeface="Calibri"/>
                <a:sym typeface="Calibri"/>
              </a:defRPr>
            </a:lvl5pPr>
            <a:lvl6pPr marL="2514600" marR="0" lvl="5"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Arial"/>
                <a:ea typeface="Arial"/>
                <a:cs typeface="Arial"/>
                <a:sym typeface="Arial"/>
              </a:defRPr>
            </a:lvl6pPr>
            <a:lvl7pPr marL="2971800" marR="0" lvl="6"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Arial"/>
                <a:ea typeface="Arial"/>
                <a:cs typeface="Arial"/>
                <a:sym typeface="Arial"/>
              </a:defRPr>
            </a:lvl7pPr>
            <a:lvl8pPr marL="3429000" marR="0" lvl="7"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Arial"/>
                <a:ea typeface="Arial"/>
                <a:cs typeface="Arial"/>
                <a:sym typeface="Arial"/>
              </a:defRPr>
            </a:lvl8pPr>
            <a:lvl9pPr marL="3886200" marR="0" lvl="8"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Arial"/>
                <a:ea typeface="Arial"/>
                <a:cs typeface="Arial"/>
                <a:sym typeface="Arial"/>
              </a:defRPr>
            </a:lvl9pPr>
          </a:lstStyle>
          <a:p>
            <a:endParaRPr/>
          </a:p>
        </p:txBody>
      </p:sp>
      <p:sp>
        <p:nvSpPr>
          <p:cNvPr id="19" name="Shape 19"/>
          <p:cNvSpPr txBox="1">
            <a:spLocks noGrp="1"/>
          </p:cNvSpPr>
          <p:nvPr>
            <p:ph type="ftr" idx="11"/>
          </p:nvPr>
        </p:nvSpPr>
        <p:spPr>
          <a:xfrm>
            <a:off x="3124200" y="6245225"/>
            <a:ext cx="2895600" cy="476249"/>
          </a:xfrm>
          <a:prstGeom prst="rect">
            <a:avLst/>
          </a:prstGeom>
          <a:noFill/>
          <a:ln>
            <a:noFill/>
          </a:ln>
        </p:spPr>
        <p:txBody>
          <a:bodyPr lIns="91425" tIns="91425" rIns="91425" bIns="91425" anchor="t" anchorCtr="0"/>
          <a:lstStyle>
            <a:lvl1pPr marL="0" marR="0" lvl="0" indent="0" algn="ctr" rtl="0">
              <a:spcBef>
                <a:spcPts val="0"/>
              </a:spcBef>
              <a:buNone/>
              <a:defRPr sz="1400">
                <a:solidFill>
                  <a:schemeClr val="dk1"/>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20" name="Shape 20"/>
          <p:cNvSpPr txBox="1">
            <a:spLocks noGrp="1"/>
          </p:cNvSpPr>
          <p:nvPr>
            <p:ph type="sldNum" idx="12"/>
          </p:nvPr>
        </p:nvSpPr>
        <p:spPr>
          <a:xfrm>
            <a:off x="6553200" y="6245225"/>
            <a:ext cx="2133599" cy="476249"/>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en-US" sz="1400">
                <a:solidFill>
                  <a:schemeClr val="dk1"/>
                </a:solidFill>
                <a:latin typeface="Calibri"/>
                <a:ea typeface="Calibri"/>
                <a:cs typeface="Calibri"/>
                <a:sym typeface="Calibri"/>
              </a:rPr>
              <a:t>‹#›</a:t>
            </a:fld>
            <a:endParaRPr lang="en-US" sz="1400">
              <a:solidFill>
                <a:schemeClr val="dk1"/>
              </a:solidFill>
              <a:latin typeface="Calibri"/>
              <a:ea typeface="Calibri"/>
              <a:cs typeface="Calibri"/>
              <a:sym typeface="Calibri"/>
            </a:endParaRPr>
          </a:p>
        </p:txBody>
      </p:sp>
      <p:sp>
        <p:nvSpPr>
          <p:cNvPr id="21" name="Shape 21"/>
          <p:cNvSpPr/>
          <p:nvPr/>
        </p:nvSpPr>
        <p:spPr>
          <a:xfrm>
            <a:off x="0" y="0"/>
            <a:ext cx="9144000" cy="333374"/>
          </a:xfrm>
          <a:prstGeom prst="rect">
            <a:avLst/>
          </a:prstGeom>
          <a:solidFill>
            <a:schemeClr val="hlink"/>
          </a:solidFill>
          <a:ln>
            <a:noFill/>
          </a:ln>
        </p:spPr>
        <p:txBody>
          <a:bodyPr lIns="91425" tIns="45700" rIns="91425" bIns="45700" anchor="ctr" anchorCtr="0">
            <a:noAutofit/>
          </a:bodyPr>
          <a:lstStyle/>
          <a:p>
            <a:pPr marL="0" marR="0" lvl="0" indent="0" algn="l" rtl="0">
              <a:spcBef>
                <a:spcPts val="0"/>
              </a:spcBef>
              <a:buNone/>
            </a:pPr>
            <a:endParaRPr sz="1800">
              <a:solidFill>
                <a:schemeClr val="dk1"/>
              </a:solidFill>
              <a:latin typeface="Arial"/>
              <a:ea typeface="Arial"/>
              <a:cs typeface="Arial"/>
              <a:sym typeface="Arial"/>
            </a:endParaRPr>
          </a:p>
        </p:txBody>
      </p:sp>
      <p:pic>
        <p:nvPicPr>
          <p:cNvPr id="22" name="Shape 22"/>
          <p:cNvPicPr preferRelativeResize="0"/>
          <p:nvPr/>
        </p:nvPicPr>
        <p:blipFill rotWithShape="1">
          <a:blip r:embed="rId2">
            <a:alphaModFix/>
          </a:blip>
          <a:srcRect/>
          <a:stretch/>
        </p:blipFill>
        <p:spPr>
          <a:xfrm>
            <a:off x="-2900" y="339525"/>
            <a:ext cx="3005128" cy="682387"/>
          </a:xfrm>
          <a:prstGeom prst="rect">
            <a:avLst/>
          </a:prstGeom>
          <a:noFill/>
          <a:ln>
            <a:noFill/>
          </a:ln>
        </p:spPr>
      </p:pic>
      <p:pic>
        <p:nvPicPr>
          <p:cNvPr id="23" name="Shape 23"/>
          <p:cNvPicPr preferRelativeResize="0"/>
          <p:nvPr/>
        </p:nvPicPr>
        <p:blipFill rotWithShape="1">
          <a:blip r:embed="rId3">
            <a:alphaModFix/>
          </a:blip>
          <a:srcRect/>
          <a:stretch/>
        </p:blipFill>
        <p:spPr>
          <a:xfrm>
            <a:off x="6400800" y="339545"/>
            <a:ext cx="2743199" cy="686753"/>
          </a:xfrm>
          <a:prstGeom prst="rect">
            <a:avLst/>
          </a:prstGeom>
          <a:noFill/>
          <a:ln>
            <a:noFill/>
          </a:ln>
        </p:spPr>
      </p:pic>
      <p:pic>
        <p:nvPicPr>
          <p:cNvPr id="24" name="Shape 24"/>
          <p:cNvPicPr preferRelativeResize="0"/>
          <p:nvPr/>
        </p:nvPicPr>
        <p:blipFill rotWithShape="1">
          <a:blip r:embed="rId4">
            <a:alphaModFix/>
          </a:blip>
          <a:srcRect/>
          <a:stretch/>
        </p:blipFill>
        <p:spPr>
          <a:xfrm>
            <a:off x="7192700" y="23150"/>
            <a:ext cx="1828800" cy="304799"/>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Shape 25"/>
        <p:cNvGrpSpPr/>
        <p:nvPr/>
      </p:nvGrpSpPr>
      <p:grpSpPr>
        <a:xfrm>
          <a:off x="0" y="0"/>
          <a:ext cx="0" cy="0"/>
          <a:chOff x="0" y="0"/>
          <a:chExt cx="0" cy="0"/>
        </a:xfrm>
      </p:grpSpPr>
      <p:sp>
        <p:nvSpPr>
          <p:cNvPr id="26" name="Shape 26"/>
          <p:cNvSpPr txBox="1">
            <a:spLocks noGrp="1"/>
          </p:cNvSpPr>
          <p:nvPr>
            <p:ph type="title"/>
          </p:nvPr>
        </p:nvSpPr>
        <p:spPr>
          <a:xfrm>
            <a:off x="457200" y="0"/>
            <a:ext cx="8229600" cy="1143000"/>
          </a:xfrm>
          <a:prstGeom prst="rect">
            <a:avLst/>
          </a:prstGeom>
          <a:noFill/>
          <a:ln>
            <a:noFill/>
          </a:ln>
        </p:spPr>
        <p:txBody>
          <a:bodyPr lIns="91425" tIns="91425" rIns="91425" bIns="91425" anchor="ctr" anchorCtr="0"/>
          <a:lstStyle>
            <a:lvl1pPr marL="0" marR="0" lvl="0" indent="0" algn="l" rtl="0">
              <a:spcBef>
                <a:spcPts val="0"/>
              </a:spcBef>
              <a:spcAft>
                <a:spcPts val="0"/>
              </a:spcAft>
              <a:buNone/>
              <a:defRPr sz="4400" b="1" i="0" u="none" strike="noStrike" cap="none">
                <a:solidFill>
                  <a:schemeClr val="dk2"/>
                </a:solidFill>
                <a:latin typeface="Calibri"/>
                <a:ea typeface="Calibri"/>
                <a:cs typeface="Calibri"/>
                <a:sym typeface="Calibri"/>
              </a:defRPr>
            </a:lvl1pPr>
            <a:lvl2pPr marL="0" marR="0" lvl="1" indent="0" algn="ctr" rtl="0">
              <a:spcBef>
                <a:spcPts val="0"/>
              </a:spcBef>
              <a:spcAft>
                <a:spcPts val="0"/>
              </a:spcAft>
              <a:buNone/>
              <a:defRPr sz="4400" b="1" i="0" u="none" strike="noStrike" cap="none">
                <a:solidFill>
                  <a:schemeClr val="dk2"/>
                </a:solidFill>
                <a:latin typeface="Arial"/>
                <a:ea typeface="Arial"/>
                <a:cs typeface="Arial"/>
                <a:sym typeface="Arial"/>
              </a:defRPr>
            </a:lvl2pPr>
            <a:lvl3pPr marL="0" marR="0" lvl="2" indent="0" algn="ctr" rtl="0">
              <a:spcBef>
                <a:spcPts val="0"/>
              </a:spcBef>
              <a:spcAft>
                <a:spcPts val="0"/>
              </a:spcAft>
              <a:buNone/>
              <a:defRPr sz="4400" b="1" i="0" u="none" strike="noStrike" cap="none">
                <a:solidFill>
                  <a:schemeClr val="dk2"/>
                </a:solidFill>
                <a:latin typeface="Arial"/>
                <a:ea typeface="Arial"/>
                <a:cs typeface="Arial"/>
                <a:sym typeface="Arial"/>
              </a:defRPr>
            </a:lvl3pPr>
            <a:lvl4pPr marL="0" marR="0" lvl="3" indent="0" algn="ctr" rtl="0">
              <a:spcBef>
                <a:spcPts val="0"/>
              </a:spcBef>
              <a:spcAft>
                <a:spcPts val="0"/>
              </a:spcAft>
              <a:buNone/>
              <a:defRPr sz="4400" b="1" i="0" u="none" strike="noStrike" cap="none">
                <a:solidFill>
                  <a:schemeClr val="dk2"/>
                </a:solidFill>
                <a:latin typeface="Arial"/>
                <a:ea typeface="Arial"/>
                <a:cs typeface="Arial"/>
                <a:sym typeface="Arial"/>
              </a:defRPr>
            </a:lvl4pPr>
            <a:lvl5pPr marL="0" marR="0" lvl="4" indent="0" algn="ctr" rtl="0">
              <a:spcBef>
                <a:spcPts val="0"/>
              </a:spcBef>
              <a:spcAft>
                <a:spcPts val="0"/>
              </a:spcAft>
              <a:buNone/>
              <a:defRPr sz="4400" b="1" i="0" u="none" strike="noStrike" cap="none">
                <a:solidFill>
                  <a:schemeClr val="dk2"/>
                </a:solidFill>
                <a:latin typeface="Arial"/>
                <a:ea typeface="Arial"/>
                <a:cs typeface="Arial"/>
                <a:sym typeface="Arial"/>
              </a:defRPr>
            </a:lvl5pPr>
            <a:lvl6pPr marL="457200" marR="0" lvl="5" indent="0" algn="ctr" rtl="0">
              <a:spcBef>
                <a:spcPts val="0"/>
              </a:spcBef>
              <a:spcAft>
                <a:spcPts val="0"/>
              </a:spcAft>
              <a:buNone/>
              <a:defRPr sz="4400" b="1" i="0" u="none" strike="noStrike" cap="none">
                <a:solidFill>
                  <a:schemeClr val="dk2"/>
                </a:solidFill>
                <a:latin typeface="Arial"/>
                <a:ea typeface="Arial"/>
                <a:cs typeface="Arial"/>
                <a:sym typeface="Arial"/>
              </a:defRPr>
            </a:lvl6pPr>
            <a:lvl7pPr marL="914400" marR="0" lvl="6" indent="0" algn="ctr" rtl="0">
              <a:spcBef>
                <a:spcPts val="0"/>
              </a:spcBef>
              <a:spcAft>
                <a:spcPts val="0"/>
              </a:spcAft>
              <a:buNone/>
              <a:defRPr sz="4400" b="1" i="0" u="none" strike="noStrike" cap="none">
                <a:solidFill>
                  <a:schemeClr val="dk2"/>
                </a:solidFill>
                <a:latin typeface="Arial"/>
                <a:ea typeface="Arial"/>
                <a:cs typeface="Arial"/>
                <a:sym typeface="Arial"/>
              </a:defRPr>
            </a:lvl7pPr>
            <a:lvl8pPr marL="1371600" marR="0" lvl="7" indent="0" algn="ctr" rtl="0">
              <a:spcBef>
                <a:spcPts val="0"/>
              </a:spcBef>
              <a:spcAft>
                <a:spcPts val="0"/>
              </a:spcAft>
              <a:buNone/>
              <a:defRPr sz="4400" b="1" i="0" u="none" strike="noStrike" cap="none">
                <a:solidFill>
                  <a:schemeClr val="dk2"/>
                </a:solidFill>
                <a:latin typeface="Arial"/>
                <a:ea typeface="Arial"/>
                <a:cs typeface="Arial"/>
                <a:sym typeface="Arial"/>
              </a:defRPr>
            </a:lvl8pPr>
            <a:lvl9pPr marL="1828800" marR="0" lvl="8" indent="0" algn="ctr" rtl="0">
              <a:spcBef>
                <a:spcPts val="0"/>
              </a:spcBef>
              <a:spcAft>
                <a:spcPts val="0"/>
              </a:spcAft>
              <a:buNone/>
              <a:defRPr sz="4400" b="1" i="0" u="none" strike="noStrike" cap="none">
                <a:solidFill>
                  <a:schemeClr val="dk2"/>
                </a:solidFill>
                <a:latin typeface="Arial"/>
                <a:ea typeface="Arial"/>
                <a:cs typeface="Arial"/>
                <a:sym typeface="Arial"/>
              </a:defRPr>
            </a:lvl9pPr>
          </a:lstStyle>
          <a:p>
            <a:endParaRPr/>
          </a:p>
        </p:txBody>
      </p:sp>
      <p:sp>
        <p:nvSpPr>
          <p:cNvPr id="27" name="Shape 27"/>
          <p:cNvSpPr txBox="1">
            <a:spLocks noGrp="1"/>
          </p:cNvSpPr>
          <p:nvPr>
            <p:ph type="body" idx="1"/>
          </p:nvPr>
        </p:nvSpPr>
        <p:spPr>
          <a:xfrm>
            <a:off x="457200" y="1600200"/>
            <a:ext cx="8229600" cy="4421188"/>
          </a:xfrm>
          <a:prstGeom prst="rect">
            <a:avLst/>
          </a:prstGeom>
          <a:noFill/>
          <a:ln>
            <a:noFill/>
          </a:ln>
        </p:spPr>
        <p:txBody>
          <a:bodyPr lIns="91425" tIns="91425" rIns="91425" bIns="91425" anchor="t" anchorCtr="0"/>
          <a:lstStyle>
            <a:lvl1pPr marL="342900" marR="0" lvl="0" indent="-139700" algn="l" rtl="0">
              <a:spcBef>
                <a:spcPts val="640"/>
              </a:spcBef>
              <a:spcAft>
                <a:spcPts val="0"/>
              </a:spcAft>
              <a:buClr>
                <a:schemeClr val="hlink"/>
              </a:buClr>
              <a:buSzPct val="100000"/>
              <a:buFont typeface="Noto Sans Symbols"/>
              <a:buChar char="❖"/>
              <a:defRPr sz="3200" b="0" i="0" u="none" strike="noStrike" cap="none">
                <a:solidFill>
                  <a:schemeClr val="dk1"/>
                </a:solidFill>
                <a:latin typeface="Calibri"/>
                <a:ea typeface="Calibri"/>
                <a:cs typeface="Calibri"/>
                <a:sym typeface="Calibri"/>
              </a:defRPr>
            </a:lvl1pPr>
            <a:lvl2pPr marL="742950" marR="0" lvl="1" indent="-107950" algn="l" rtl="0">
              <a:spcBef>
                <a:spcPts val="560"/>
              </a:spcBef>
              <a:spcAft>
                <a:spcPts val="0"/>
              </a:spcAft>
              <a:buClr>
                <a:srgbClr val="777777"/>
              </a:buClr>
              <a:buSzPct val="100000"/>
              <a:buFont typeface="Noto Sans Symbols"/>
              <a:buChar char="▪"/>
              <a:defRPr sz="2800" b="0" i="0" u="none" strike="noStrike" cap="none">
                <a:solidFill>
                  <a:schemeClr val="dk1"/>
                </a:solidFill>
                <a:latin typeface="Calibri"/>
                <a:ea typeface="Calibri"/>
                <a:cs typeface="Calibri"/>
                <a:sym typeface="Calibri"/>
              </a:defRPr>
            </a:lvl2pPr>
            <a:lvl3pPr marL="1143000" marR="0" lvl="2" indent="-76200" algn="l" rtl="0">
              <a:spcBef>
                <a:spcPts val="480"/>
              </a:spcBef>
              <a:spcAft>
                <a:spcPts val="0"/>
              </a:spcAft>
              <a:buClr>
                <a:schemeClr val="hlink"/>
              </a:buClr>
              <a:buSzPct val="100000"/>
              <a:buFont typeface="Noto Sans Symbols"/>
              <a:buChar char="❖"/>
              <a:defRPr sz="2400" b="0" i="0" u="none" strike="noStrike" cap="none">
                <a:solidFill>
                  <a:schemeClr val="dk1"/>
                </a:solidFill>
                <a:latin typeface="Calibri"/>
                <a:ea typeface="Calibri"/>
                <a:cs typeface="Calibri"/>
                <a:sym typeface="Calibri"/>
              </a:defRPr>
            </a:lvl3pPr>
            <a:lvl4pPr marL="1600200" marR="0" lvl="3" indent="-101600" algn="l" rtl="0">
              <a:spcBef>
                <a:spcPts val="400"/>
              </a:spcBef>
              <a:spcAft>
                <a:spcPts val="0"/>
              </a:spcAft>
              <a:buClr>
                <a:srgbClr val="777777"/>
              </a:buClr>
              <a:buSzPct val="100000"/>
              <a:buFont typeface="Noto Sans Symbols"/>
              <a:buChar char="▪"/>
              <a:defRPr sz="2000" b="0" i="0" u="none" strike="noStrike" cap="none">
                <a:solidFill>
                  <a:schemeClr val="dk1"/>
                </a:solidFill>
                <a:latin typeface="Calibri"/>
                <a:ea typeface="Calibri"/>
                <a:cs typeface="Calibri"/>
                <a:sym typeface="Calibri"/>
              </a:defRPr>
            </a:lvl4pPr>
            <a:lvl5pPr marL="2057400" marR="0" lvl="4"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Calibri"/>
                <a:ea typeface="Calibri"/>
                <a:cs typeface="Calibri"/>
                <a:sym typeface="Calibri"/>
              </a:defRPr>
            </a:lvl5pPr>
            <a:lvl6pPr marL="2514600" marR="0" lvl="5"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Arial"/>
                <a:ea typeface="Arial"/>
                <a:cs typeface="Arial"/>
                <a:sym typeface="Arial"/>
              </a:defRPr>
            </a:lvl6pPr>
            <a:lvl7pPr marL="2971800" marR="0" lvl="6"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Arial"/>
                <a:ea typeface="Arial"/>
                <a:cs typeface="Arial"/>
                <a:sym typeface="Arial"/>
              </a:defRPr>
            </a:lvl7pPr>
            <a:lvl8pPr marL="3429000" marR="0" lvl="7"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Arial"/>
                <a:ea typeface="Arial"/>
                <a:cs typeface="Arial"/>
                <a:sym typeface="Arial"/>
              </a:defRPr>
            </a:lvl8pPr>
            <a:lvl9pPr marL="3886200" marR="0" lvl="8"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Arial"/>
                <a:ea typeface="Arial"/>
                <a:cs typeface="Arial"/>
                <a:sym typeface="Arial"/>
              </a:defRPr>
            </a:lvl9pPr>
          </a:lstStyle>
          <a:p>
            <a:endParaRPr/>
          </a:p>
        </p:txBody>
      </p:sp>
      <p:sp>
        <p:nvSpPr>
          <p:cNvPr id="28" name="Shape 28"/>
          <p:cNvSpPr txBox="1">
            <a:spLocks noGrp="1"/>
          </p:cNvSpPr>
          <p:nvPr>
            <p:ph type="ftr" idx="11"/>
          </p:nvPr>
        </p:nvSpPr>
        <p:spPr>
          <a:xfrm>
            <a:off x="3124200" y="6121400"/>
            <a:ext cx="2895600" cy="476249"/>
          </a:xfrm>
          <a:prstGeom prst="rect">
            <a:avLst/>
          </a:prstGeom>
          <a:noFill/>
          <a:ln>
            <a:noFill/>
          </a:ln>
        </p:spPr>
        <p:txBody>
          <a:bodyPr lIns="91425" tIns="91425" rIns="91425" bIns="91425" anchor="t" anchorCtr="0"/>
          <a:lstStyle>
            <a:lvl1pPr marL="0" marR="0" lvl="0" indent="0" algn="ctr" rtl="0">
              <a:spcBef>
                <a:spcPts val="0"/>
              </a:spcBef>
              <a:buNone/>
              <a:defRPr sz="1400">
                <a:solidFill>
                  <a:schemeClr val="dk1"/>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29" name="Shape 29"/>
          <p:cNvSpPr txBox="1">
            <a:spLocks noGrp="1"/>
          </p:cNvSpPr>
          <p:nvPr>
            <p:ph type="sldNum" idx="12"/>
          </p:nvPr>
        </p:nvSpPr>
        <p:spPr>
          <a:xfrm>
            <a:off x="6553200" y="6121400"/>
            <a:ext cx="2133599" cy="476249"/>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en-US" sz="1400">
                <a:solidFill>
                  <a:schemeClr val="dk1"/>
                </a:solidFill>
                <a:latin typeface="Calibri"/>
                <a:ea typeface="Calibri"/>
                <a:cs typeface="Calibri"/>
                <a:sym typeface="Calibri"/>
              </a:rPr>
              <a:t>‹#›</a:t>
            </a:fld>
            <a:endParaRPr lang="en-US" sz="1400">
              <a:solidFill>
                <a:schemeClr val="dk1"/>
              </a:solidFill>
              <a:latin typeface="Calibri"/>
              <a:ea typeface="Calibri"/>
              <a:cs typeface="Calibri"/>
              <a:sym typeface="Calibri"/>
            </a:endParaRPr>
          </a:p>
        </p:txBody>
      </p:sp>
      <p:pic>
        <p:nvPicPr>
          <p:cNvPr id="30" name="Shape 30"/>
          <p:cNvPicPr preferRelativeResize="0"/>
          <p:nvPr/>
        </p:nvPicPr>
        <p:blipFill rotWithShape="1">
          <a:blip r:embed="rId2">
            <a:alphaModFix/>
          </a:blip>
          <a:srcRect/>
          <a:stretch/>
        </p:blipFill>
        <p:spPr>
          <a:xfrm>
            <a:off x="7176504" y="6331435"/>
            <a:ext cx="1943100" cy="32385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31"/>
        <p:cNvGrpSpPr/>
        <p:nvPr/>
      </p:nvGrpSpPr>
      <p:grpSpPr>
        <a:xfrm>
          <a:off x="0" y="0"/>
          <a:ext cx="0" cy="0"/>
          <a:chOff x="0" y="0"/>
          <a:chExt cx="0" cy="0"/>
        </a:xfrm>
      </p:grpSpPr>
      <p:sp>
        <p:nvSpPr>
          <p:cNvPr id="32" name="Shape 32"/>
          <p:cNvSpPr txBox="1">
            <a:spLocks noGrp="1"/>
          </p:cNvSpPr>
          <p:nvPr>
            <p:ph type="title"/>
          </p:nvPr>
        </p:nvSpPr>
        <p:spPr>
          <a:xfrm>
            <a:off x="457200" y="274637"/>
            <a:ext cx="8229600" cy="1143000"/>
          </a:xfrm>
          <a:prstGeom prst="rect">
            <a:avLst/>
          </a:prstGeom>
          <a:noFill/>
          <a:ln>
            <a:noFill/>
          </a:ln>
        </p:spPr>
        <p:txBody>
          <a:bodyPr lIns="91425" tIns="91425" rIns="91425" bIns="91425" anchor="ctr" anchorCtr="0"/>
          <a:lstStyle>
            <a:lvl1pPr marL="0" marR="0" lvl="0" indent="0" algn="l" rtl="0">
              <a:spcBef>
                <a:spcPts val="0"/>
              </a:spcBef>
              <a:spcAft>
                <a:spcPts val="0"/>
              </a:spcAft>
              <a:buNone/>
              <a:defRPr sz="4400" b="1" i="0" u="none" strike="noStrike" cap="none">
                <a:solidFill>
                  <a:schemeClr val="dk2"/>
                </a:solidFill>
                <a:latin typeface="Calibri"/>
                <a:ea typeface="Calibri"/>
                <a:cs typeface="Calibri"/>
                <a:sym typeface="Calibri"/>
              </a:defRPr>
            </a:lvl1pPr>
            <a:lvl2pPr marL="0" marR="0" lvl="1" indent="0" algn="ctr" rtl="0">
              <a:spcBef>
                <a:spcPts val="0"/>
              </a:spcBef>
              <a:spcAft>
                <a:spcPts val="0"/>
              </a:spcAft>
              <a:buNone/>
              <a:defRPr sz="4400" b="1" i="0" u="none" strike="noStrike" cap="none">
                <a:solidFill>
                  <a:schemeClr val="dk2"/>
                </a:solidFill>
                <a:latin typeface="Arial"/>
                <a:ea typeface="Arial"/>
                <a:cs typeface="Arial"/>
                <a:sym typeface="Arial"/>
              </a:defRPr>
            </a:lvl2pPr>
            <a:lvl3pPr marL="0" marR="0" lvl="2" indent="0" algn="ctr" rtl="0">
              <a:spcBef>
                <a:spcPts val="0"/>
              </a:spcBef>
              <a:spcAft>
                <a:spcPts val="0"/>
              </a:spcAft>
              <a:buNone/>
              <a:defRPr sz="4400" b="1" i="0" u="none" strike="noStrike" cap="none">
                <a:solidFill>
                  <a:schemeClr val="dk2"/>
                </a:solidFill>
                <a:latin typeface="Arial"/>
                <a:ea typeface="Arial"/>
                <a:cs typeface="Arial"/>
                <a:sym typeface="Arial"/>
              </a:defRPr>
            </a:lvl3pPr>
            <a:lvl4pPr marL="0" marR="0" lvl="3" indent="0" algn="ctr" rtl="0">
              <a:spcBef>
                <a:spcPts val="0"/>
              </a:spcBef>
              <a:spcAft>
                <a:spcPts val="0"/>
              </a:spcAft>
              <a:buNone/>
              <a:defRPr sz="4400" b="1" i="0" u="none" strike="noStrike" cap="none">
                <a:solidFill>
                  <a:schemeClr val="dk2"/>
                </a:solidFill>
                <a:latin typeface="Arial"/>
                <a:ea typeface="Arial"/>
                <a:cs typeface="Arial"/>
                <a:sym typeface="Arial"/>
              </a:defRPr>
            </a:lvl4pPr>
            <a:lvl5pPr marL="0" marR="0" lvl="4" indent="0" algn="ctr" rtl="0">
              <a:spcBef>
                <a:spcPts val="0"/>
              </a:spcBef>
              <a:spcAft>
                <a:spcPts val="0"/>
              </a:spcAft>
              <a:buNone/>
              <a:defRPr sz="4400" b="1" i="0" u="none" strike="noStrike" cap="none">
                <a:solidFill>
                  <a:schemeClr val="dk2"/>
                </a:solidFill>
                <a:latin typeface="Arial"/>
                <a:ea typeface="Arial"/>
                <a:cs typeface="Arial"/>
                <a:sym typeface="Arial"/>
              </a:defRPr>
            </a:lvl5pPr>
            <a:lvl6pPr marL="457200" marR="0" lvl="5" indent="0" algn="ctr" rtl="0">
              <a:spcBef>
                <a:spcPts val="0"/>
              </a:spcBef>
              <a:spcAft>
                <a:spcPts val="0"/>
              </a:spcAft>
              <a:buNone/>
              <a:defRPr sz="4400" b="1" i="0" u="none" strike="noStrike" cap="none">
                <a:solidFill>
                  <a:schemeClr val="dk2"/>
                </a:solidFill>
                <a:latin typeface="Arial"/>
                <a:ea typeface="Arial"/>
                <a:cs typeface="Arial"/>
                <a:sym typeface="Arial"/>
              </a:defRPr>
            </a:lvl6pPr>
            <a:lvl7pPr marL="914400" marR="0" lvl="6" indent="0" algn="ctr" rtl="0">
              <a:spcBef>
                <a:spcPts val="0"/>
              </a:spcBef>
              <a:spcAft>
                <a:spcPts val="0"/>
              </a:spcAft>
              <a:buNone/>
              <a:defRPr sz="4400" b="1" i="0" u="none" strike="noStrike" cap="none">
                <a:solidFill>
                  <a:schemeClr val="dk2"/>
                </a:solidFill>
                <a:latin typeface="Arial"/>
                <a:ea typeface="Arial"/>
                <a:cs typeface="Arial"/>
                <a:sym typeface="Arial"/>
              </a:defRPr>
            </a:lvl7pPr>
            <a:lvl8pPr marL="1371600" marR="0" lvl="7" indent="0" algn="ctr" rtl="0">
              <a:spcBef>
                <a:spcPts val="0"/>
              </a:spcBef>
              <a:spcAft>
                <a:spcPts val="0"/>
              </a:spcAft>
              <a:buNone/>
              <a:defRPr sz="4400" b="1" i="0" u="none" strike="noStrike" cap="none">
                <a:solidFill>
                  <a:schemeClr val="dk2"/>
                </a:solidFill>
                <a:latin typeface="Arial"/>
                <a:ea typeface="Arial"/>
                <a:cs typeface="Arial"/>
                <a:sym typeface="Arial"/>
              </a:defRPr>
            </a:lvl8pPr>
            <a:lvl9pPr marL="1828800" marR="0" lvl="8" indent="0" algn="ctr" rtl="0">
              <a:spcBef>
                <a:spcPts val="0"/>
              </a:spcBef>
              <a:spcAft>
                <a:spcPts val="0"/>
              </a:spcAft>
              <a:buNone/>
              <a:defRPr sz="4400" b="1" i="0" u="none" strike="noStrike" cap="none">
                <a:solidFill>
                  <a:schemeClr val="dk2"/>
                </a:solidFill>
                <a:latin typeface="Arial"/>
                <a:ea typeface="Arial"/>
                <a:cs typeface="Arial"/>
                <a:sym typeface="Arial"/>
              </a:defRPr>
            </a:lvl9pPr>
          </a:lstStyle>
          <a:p>
            <a:endParaRPr/>
          </a:p>
        </p:txBody>
      </p:sp>
      <p:sp>
        <p:nvSpPr>
          <p:cNvPr id="33" name="Shape 33"/>
          <p:cNvSpPr txBox="1">
            <a:spLocks noGrp="1"/>
          </p:cNvSpPr>
          <p:nvPr>
            <p:ph type="ftr" idx="11"/>
          </p:nvPr>
        </p:nvSpPr>
        <p:spPr>
          <a:xfrm>
            <a:off x="3124200" y="6121400"/>
            <a:ext cx="2895600" cy="476249"/>
          </a:xfrm>
          <a:prstGeom prst="rect">
            <a:avLst/>
          </a:prstGeom>
          <a:noFill/>
          <a:ln>
            <a:noFill/>
          </a:ln>
        </p:spPr>
        <p:txBody>
          <a:bodyPr lIns="91425" tIns="91425" rIns="91425" bIns="91425" anchor="t" anchorCtr="0"/>
          <a:lstStyle>
            <a:lvl1pPr marL="0" marR="0" lvl="0" indent="0" algn="ctr" rtl="0">
              <a:spcBef>
                <a:spcPts val="0"/>
              </a:spcBef>
              <a:buNone/>
              <a:defRPr sz="1400">
                <a:solidFill>
                  <a:schemeClr val="dk1"/>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34" name="Shape 34"/>
          <p:cNvSpPr txBox="1">
            <a:spLocks noGrp="1"/>
          </p:cNvSpPr>
          <p:nvPr>
            <p:ph type="sldNum" idx="12"/>
          </p:nvPr>
        </p:nvSpPr>
        <p:spPr>
          <a:xfrm>
            <a:off x="6553200" y="6121400"/>
            <a:ext cx="2133599" cy="476249"/>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en-US" sz="1400">
                <a:solidFill>
                  <a:schemeClr val="dk1"/>
                </a:solidFill>
                <a:latin typeface="Calibri"/>
                <a:ea typeface="Calibri"/>
                <a:cs typeface="Calibri"/>
                <a:sym typeface="Calibri"/>
              </a:rPr>
              <a:t>‹#›</a:t>
            </a:fld>
            <a:endParaRPr lang="en-US" sz="1400">
              <a:solidFill>
                <a:schemeClr val="dk1"/>
              </a:solidFill>
              <a:latin typeface="Calibri"/>
              <a:ea typeface="Calibri"/>
              <a:cs typeface="Calibri"/>
              <a:sym typeface="Calibri"/>
            </a:endParaRPr>
          </a:p>
        </p:txBody>
      </p:sp>
      <p:pic>
        <p:nvPicPr>
          <p:cNvPr id="35" name="Shape 35"/>
          <p:cNvPicPr preferRelativeResize="0"/>
          <p:nvPr/>
        </p:nvPicPr>
        <p:blipFill rotWithShape="1">
          <a:blip r:embed="rId2">
            <a:alphaModFix/>
          </a:blip>
          <a:srcRect/>
          <a:stretch/>
        </p:blipFill>
        <p:spPr>
          <a:xfrm>
            <a:off x="7176504" y="6331435"/>
            <a:ext cx="1943100" cy="323850"/>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36"/>
        <p:cNvGrpSpPr/>
        <p:nvPr/>
      </p:nvGrpSpPr>
      <p:grpSpPr>
        <a:xfrm>
          <a:off x="0" y="0"/>
          <a:ext cx="0" cy="0"/>
          <a:chOff x="0" y="0"/>
          <a:chExt cx="0" cy="0"/>
        </a:xfrm>
      </p:grpSpPr>
      <p:sp>
        <p:nvSpPr>
          <p:cNvPr id="37" name="Shape 37"/>
          <p:cNvSpPr txBox="1">
            <a:spLocks noGrp="1"/>
          </p:cNvSpPr>
          <p:nvPr>
            <p:ph type="ftr" idx="11"/>
          </p:nvPr>
        </p:nvSpPr>
        <p:spPr>
          <a:xfrm>
            <a:off x="3124200" y="6121400"/>
            <a:ext cx="2895600" cy="476249"/>
          </a:xfrm>
          <a:prstGeom prst="rect">
            <a:avLst/>
          </a:prstGeom>
          <a:noFill/>
          <a:ln>
            <a:noFill/>
          </a:ln>
        </p:spPr>
        <p:txBody>
          <a:bodyPr lIns="91425" tIns="91425" rIns="91425" bIns="91425" anchor="t" anchorCtr="0"/>
          <a:lstStyle>
            <a:lvl1pPr marL="0" marR="0" lvl="0" indent="0" algn="ctr" rtl="0">
              <a:spcBef>
                <a:spcPts val="0"/>
              </a:spcBef>
              <a:buNone/>
              <a:defRPr sz="1400">
                <a:solidFill>
                  <a:schemeClr val="dk1"/>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38" name="Shape 38"/>
          <p:cNvSpPr txBox="1">
            <a:spLocks noGrp="1"/>
          </p:cNvSpPr>
          <p:nvPr>
            <p:ph type="sldNum" idx="12"/>
          </p:nvPr>
        </p:nvSpPr>
        <p:spPr>
          <a:xfrm>
            <a:off x="6553200" y="6121400"/>
            <a:ext cx="2133599" cy="476249"/>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en-US" sz="1400">
                <a:solidFill>
                  <a:schemeClr val="dk1"/>
                </a:solidFill>
                <a:latin typeface="Calibri"/>
                <a:ea typeface="Calibri"/>
                <a:cs typeface="Calibri"/>
                <a:sym typeface="Calibri"/>
              </a:rPr>
              <a:t>‹#›</a:t>
            </a:fld>
            <a:endParaRPr lang="en-US" sz="1400">
              <a:solidFill>
                <a:schemeClr val="dk1"/>
              </a:solidFill>
              <a:latin typeface="Calibri"/>
              <a:ea typeface="Calibri"/>
              <a:cs typeface="Calibri"/>
              <a:sym typeface="Calibri"/>
            </a:endParaRPr>
          </a:p>
        </p:txBody>
      </p:sp>
      <p:pic>
        <p:nvPicPr>
          <p:cNvPr id="39" name="Shape 39"/>
          <p:cNvPicPr preferRelativeResize="0"/>
          <p:nvPr/>
        </p:nvPicPr>
        <p:blipFill rotWithShape="1">
          <a:blip r:embed="rId2">
            <a:alphaModFix/>
          </a:blip>
          <a:srcRect/>
          <a:stretch/>
        </p:blipFill>
        <p:spPr>
          <a:xfrm>
            <a:off x="7176504" y="6331435"/>
            <a:ext cx="1943100" cy="323850"/>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Shape 40"/>
        <p:cNvGrpSpPr/>
        <p:nvPr/>
      </p:nvGrpSpPr>
      <p:grpSpPr>
        <a:xfrm>
          <a:off x="0" y="0"/>
          <a:ext cx="0" cy="0"/>
          <a:chOff x="0" y="0"/>
          <a:chExt cx="0" cy="0"/>
        </a:xfrm>
      </p:grpSpPr>
      <p:sp>
        <p:nvSpPr>
          <p:cNvPr id="41" name="Shape 41"/>
          <p:cNvSpPr txBox="1">
            <a:spLocks noGrp="1"/>
          </p:cNvSpPr>
          <p:nvPr>
            <p:ph type="title"/>
          </p:nvPr>
        </p:nvSpPr>
        <p:spPr>
          <a:xfrm>
            <a:off x="457200" y="274637"/>
            <a:ext cx="8229600" cy="1143000"/>
          </a:xfrm>
          <a:prstGeom prst="rect">
            <a:avLst/>
          </a:prstGeom>
          <a:noFill/>
          <a:ln>
            <a:noFill/>
          </a:ln>
        </p:spPr>
        <p:txBody>
          <a:bodyPr lIns="91425" tIns="91425" rIns="91425" bIns="91425" anchor="ctr" anchorCtr="0"/>
          <a:lstStyle>
            <a:lvl1pPr marL="0" marR="0" lvl="0" indent="0" algn="l" rtl="0">
              <a:spcBef>
                <a:spcPts val="0"/>
              </a:spcBef>
              <a:spcAft>
                <a:spcPts val="0"/>
              </a:spcAft>
              <a:buNone/>
              <a:defRPr sz="4400" b="1" i="0" u="none" strike="noStrike" cap="none">
                <a:solidFill>
                  <a:schemeClr val="dk2"/>
                </a:solidFill>
                <a:latin typeface="Calibri"/>
                <a:ea typeface="Calibri"/>
                <a:cs typeface="Calibri"/>
                <a:sym typeface="Calibri"/>
              </a:defRPr>
            </a:lvl1pPr>
            <a:lvl2pPr marL="0" marR="0" lvl="1" indent="0" algn="ctr" rtl="0">
              <a:spcBef>
                <a:spcPts val="0"/>
              </a:spcBef>
              <a:spcAft>
                <a:spcPts val="0"/>
              </a:spcAft>
              <a:buNone/>
              <a:defRPr sz="4400" b="1" i="0" u="none" strike="noStrike" cap="none">
                <a:solidFill>
                  <a:schemeClr val="dk2"/>
                </a:solidFill>
                <a:latin typeface="Arial"/>
                <a:ea typeface="Arial"/>
                <a:cs typeface="Arial"/>
                <a:sym typeface="Arial"/>
              </a:defRPr>
            </a:lvl2pPr>
            <a:lvl3pPr marL="0" marR="0" lvl="2" indent="0" algn="ctr" rtl="0">
              <a:spcBef>
                <a:spcPts val="0"/>
              </a:spcBef>
              <a:spcAft>
                <a:spcPts val="0"/>
              </a:spcAft>
              <a:buNone/>
              <a:defRPr sz="4400" b="1" i="0" u="none" strike="noStrike" cap="none">
                <a:solidFill>
                  <a:schemeClr val="dk2"/>
                </a:solidFill>
                <a:latin typeface="Arial"/>
                <a:ea typeface="Arial"/>
                <a:cs typeface="Arial"/>
                <a:sym typeface="Arial"/>
              </a:defRPr>
            </a:lvl3pPr>
            <a:lvl4pPr marL="0" marR="0" lvl="3" indent="0" algn="ctr" rtl="0">
              <a:spcBef>
                <a:spcPts val="0"/>
              </a:spcBef>
              <a:spcAft>
                <a:spcPts val="0"/>
              </a:spcAft>
              <a:buNone/>
              <a:defRPr sz="4400" b="1" i="0" u="none" strike="noStrike" cap="none">
                <a:solidFill>
                  <a:schemeClr val="dk2"/>
                </a:solidFill>
                <a:latin typeface="Arial"/>
                <a:ea typeface="Arial"/>
                <a:cs typeface="Arial"/>
                <a:sym typeface="Arial"/>
              </a:defRPr>
            </a:lvl4pPr>
            <a:lvl5pPr marL="0" marR="0" lvl="4" indent="0" algn="ctr" rtl="0">
              <a:spcBef>
                <a:spcPts val="0"/>
              </a:spcBef>
              <a:spcAft>
                <a:spcPts val="0"/>
              </a:spcAft>
              <a:buNone/>
              <a:defRPr sz="4400" b="1" i="0" u="none" strike="noStrike" cap="none">
                <a:solidFill>
                  <a:schemeClr val="dk2"/>
                </a:solidFill>
                <a:latin typeface="Arial"/>
                <a:ea typeface="Arial"/>
                <a:cs typeface="Arial"/>
                <a:sym typeface="Arial"/>
              </a:defRPr>
            </a:lvl5pPr>
            <a:lvl6pPr marL="457200" marR="0" lvl="5" indent="0" algn="ctr" rtl="0">
              <a:spcBef>
                <a:spcPts val="0"/>
              </a:spcBef>
              <a:spcAft>
                <a:spcPts val="0"/>
              </a:spcAft>
              <a:buNone/>
              <a:defRPr sz="4400" b="1" i="0" u="none" strike="noStrike" cap="none">
                <a:solidFill>
                  <a:schemeClr val="dk2"/>
                </a:solidFill>
                <a:latin typeface="Arial"/>
                <a:ea typeface="Arial"/>
                <a:cs typeface="Arial"/>
                <a:sym typeface="Arial"/>
              </a:defRPr>
            </a:lvl6pPr>
            <a:lvl7pPr marL="914400" marR="0" lvl="6" indent="0" algn="ctr" rtl="0">
              <a:spcBef>
                <a:spcPts val="0"/>
              </a:spcBef>
              <a:spcAft>
                <a:spcPts val="0"/>
              </a:spcAft>
              <a:buNone/>
              <a:defRPr sz="4400" b="1" i="0" u="none" strike="noStrike" cap="none">
                <a:solidFill>
                  <a:schemeClr val="dk2"/>
                </a:solidFill>
                <a:latin typeface="Arial"/>
                <a:ea typeface="Arial"/>
                <a:cs typeface="Arial"/>
                <a:sym typeface="Arial"/>
              </a:defRPr>
            </a:lvl7pPr>
            <a:lvl8pPr marL="1371600" marR="0" lvl="7" indent="0" algn="ctr" rtl="0">
              <a:spcBef>
                <a:spcPts val="0"/>
              </a:spcBef>
              <a:spcAft>
                <a:spcPts val="0"/>
              </a:spcAft>
              <a:buNone/>
              <a:defRPr sz="4400" b="1" i="0" u="none" strike="noStrike" cap="none">
                <a:solidFill>
                  <a:schemeClr val="dk2"/>
                </a:solidFill>
                <a:latin typeface="Arial"/>
                <a:ea typeface="Arial"/>
                <a:cs typeface="Arial"/>
                <a:sym typeface="Arial"/>
              </a:defRPr>
            </a:lvl8pPr>
            <a:lvl9pPr marL="1828800" marR="0" lvl="8" indent="0" algn="ctr" rtl="0">
              <a:spcBef>
                <a:spcPts val="0"/>
              </a:spcBef>
              <a:spcAft>
                <a:spcPts val="0"/>
              </a:spcAft>
              <a:buNone/>
              <a:defRPr sz="4400" b="1" i="0" u="none" strike="noStrike" cap="none">
                <a:solidFill>
                  <a:schemeClr val="dk2"/>
                </a:solidFill>
                <a:latin typeface="Arial"/>
                <a:ea typeface="Arial"/>
                <a:cs typeface="Arial"/>
                <a:sym typeface="Arial"/>
              </a:defRPr>
            </a:lvl9pPr>
          </a:lstStyle>
          <a:p>
            <a:endParaRPr/>
          </a:p>
        </p:txBody>
      </p:sp>
      <p:sp>
        <p:nvSpPr>
          <p:cNvPr id="42" name="Shape 42"/>
          <p:cNvSpPr txBox="1">
            <a:spLocks noGrp="1"/>
          </p:cNvSpPr>
          <p:nvPr>
            <p:ph type="body" idx="1"/>
          </p:nvPr>
        </p:nvSpPr>
        <p:spPr>
          <a:xfrm>
            <a:off x="457200" y="1535112"/>
            <a:ext cx="4040187" cy="639762"/>
          </a:xfrm>
          <a:prstGeom prst="rect">
            <a:avLst/>
          </a:prstGeom>
          <a:noFill/>
          <a:ln>
            <a:noFill/>
          </a:ln>
        </p:spPr>
        <p:txBody>
          <a:bodyPr lIns="91425" tIns="91425" rIns="91425" bIns="91425" anchor="b" anchorCtr="0"/>
          <a:lstStyle>
            <a:lvl1pPr marL="0" marR="0" lvl="0" indent="0" algn="l" rtl="0">
              <a:spcBef>
                <a:spcPts val="480"/>
              </a:spcBef>
              <a:spcAft>
                <a:spcPts val="0"/>
              </a:spcAft>
              <a:buClr>
                <a:schemeClr val="hlink"/>
              </a:buClr>
              <a:buFont typeface="Noto Sans Symbols"/>
              <a:buNone/>
              <a:defRPr sz="2400" b="1" i="0" u="none" strike="noStrike" cap="none">
                <a:solidFill>
                  <a:schemeClr val="dk1"/>
                </a:solidFill>
                <a:latin typeface="Calibri"/>
                <a:ea typeface="Calibri"/>
                <a:cs typeface="Calibri"/>
                <a:sym typeface="Calibri"/>
              </a:defRPr>
            </a:lvl1pPr>
            <a:lvl2pPr marL="457200" marR="0" lvl="1" indent="0" algn="l" rtl="0">
              <a:spcBef>
                <a:spcPts val="400"/>
              </a:spcBef>
              <a:spcAft>
                <a:spcPts val="0"/>
              </a:spcAft>
              <a:buClr>
                <a:srgbClr val="777777"/>
              </a:buClr>
              <a:buFont typeface="Noto Sans Symbols"/>
              <a:buNone/>
              <a:defRPr sz="2000" b="1" i="0" u="none" strike="noStrike" cap="none">
                <a:solidFill>
                  <a:schemeClr val="dk1"/>
                </a:solidFill>
                <a:latin typeface="Calibri"/>
                <a:ea typeface="Calibri"/>
                <a:cs typeface="Calibri"/>
                <a:sym typeface="Calibri"/>
              </a:defRPr>
            </a:lvl2pPr>
            <a:lvl3pPr marL="914400" marR="0" lvl="2" indent="0" algn="l" rtl="0">
              <a:spcBef>
                <a:spcPts val="360"/>
              </a:spcBef>
              <a:spcAft>
                <a:spcPts val="0"/>
              </a:spcAft>
              <a:buClr>
                <a:schemeClr val="hlink"/>
              </a:buClr>
              <a:buFont typeface="Noto Sans Symbols"/>
              <a:buNone/>
              <a:defRPr sz="1800" b="1" i="0" u="none" strike="noStrike" cap="none">
                <a:solidFill>
                  <a:schemeClr val="dk1"/>
                </a:solidFill>
                <a:latin typeface="Calibri"/>
                <a:ea typeface="Calibri"/>
                <a:cs typeface="Calibri"/>
                <a:sym typeface="Calibri"/>
              </a:defRPr>
            </a:lvl3pPr>
            <a:lvl4pPr marL="1371600" marR="0" lvl="3" indent="0" algn="l" rtl="0">
              <a:spcBef>
                <a:spcPts val="320"/>
              </a:spcBef>
              <a:spcAft>
                <a:spcPts val="0"/>
              </a:spcAft>
              <a:buClr>
                <a:srgbClr val="777777"/>
              </a:buClr>
              <a:buFont typeface="Noto Sans Symbols"/>
              <a:buNone/>
              <a:defRPr sz="1600" b="1" i="0" u="none" strike="noStrike" cap="none">
                <a:solidFill>
                  <a:schemeClr val="dk1"/>
                </a:solidFill>
                <a:latin typeface="Calibri"/>
                <a:ea typeface="Calibri"/>
                <a:cs typeface="Calibri"/>
                <a:sym typeface="Calibri"/>
              </a:defRPr>
            </a:lvl4pPr>
            <a:lvl5pPr marL="1828800" marR="0" lvl="4" indent="0" algn="l" rtl="0">
              <a:spcBef>
                <a:spcPts val="320"/>
              </a:spcBef>
              <a:spcAft>
                <a:spcPts val="0"/>
              </a:spcAft>
              <a:buClr>
                <a:schemeClr val="hlink"/>
              </a:buClr>
              <a:buFont typeface="Noto Sans Symbols"/>
              <a:buNone/>
              <a:defRPr sz="1600" b="1" i="0" u="none" strike="noStrike" cap="none">
                <a:solidFill>
                  <a:schemeClr val="dk1"/>
                </a:solidFill>
                <a:latin typeface="Calibri"/>
                <a:ea typeface="Calibri"/>
                <a:cs typeface="Calibri"/>
                <a:sym typeface="Calibri"/>
              </a:defRPr>
            </a:lvl5pPr>
            <a:lvl6pPr marL="2286000" marR="0" lvl="5" indent="0" algn="l" rtl="0">
              <a:spcBef>
                <a:spcPts val="320"/>
              </a:spcBef>
              <a:spcAft>
                <a:spcPts val="0"/>
              </a:spcAft>
              <a:buClr>
                <a:schemeClr val="hlink"/>
              </a:buClr>
              <a:buFont typeface="Noto Sans Symbols"/>
              <a:buNone/>
              <a:defRPr sz="1600" b="1" i="0" u="none" strike="noStrike" cap="none">
                <a:solidFill>
                  <a:schemeClr val="dk1"/>
                </a:solidFill>
                <a:latin typeface="Arial"/>
                <a:ea typeface="Arial"/>
                <a:cs typeface="Arial"/>
                <a:sym typeface="Arial"/>
              </a:defRPr>
            </a:lvl6pPr>
            <a:lvl7pPr marL="2743200" marR="0" lvl="6" indent="0" algn="l" rtl="0">
              <a:spcBef>
                <a:spcPts val="320"/>
              </a:spcBef>
              <a:spcAft>
                <a:spcPts val="0"/>
              </a:spcAft>
              <a:buClr>
                <a:schemeClr val="hlink"/>
              </a:buClr>
              <a:buFont typeface="Noto Sans Symbols"/>
              <a:buNone/>
              <a:defRPr sz="1600" b="1" i="0" u="none" strike="noStrike" cap="none">
                <a:solidFill>
                  <a:schemeClr val="dk1"/>
                </a:solidFill>
                <a:latin typeface="Arial"/>
                <a:ea typeface="Arial"/>
                <a:cs typeface="Arial"/>
                <a:sym typeface="Arial"/>
              </a:defRPr>
            </a:lvl7pPr>
            <a:lvl8pPr marL="3200400" marR="0" lvl="7" indent="0" algn="l" rtl="0">
              <a:spcBef>
                <a:spcPts val="320"/>
              </a:spcBef>
              <a:spcAft>
                <a:spcPts val="0"/>
              </a:spcAft>
              <a:buClr>
                <a:schemeClr val="hlink"/>
              </a:buClr>
              <a:buFont typeface="Noto Sans Symbols"/>
              <a:buNone/>
              <a:defRPr sz="1600" b="1" i="0" u="none" strike="noStrike" cap="none">
                <a:solidFill>
                  <a:schemeClr val="dk1"/>
                </a:solidFill>
                <a:latin typeface="Arial"/>
                <a:ea typeface="Arial"/>
                <a:cs typeface="Arial"/>
                <a:sym typeface="Arial"/>
              </a:defRPr>
            </a:lvl8pPr>
            <a:lvl9pPr marL="3657600" marR="0" lvl="8" indent="0" algn="l" rtl="0">
              <a:spcBef>
                <a:spcPts val="320"/>
              </a:spcBef>
              <a:spcAft>
                <a:spcPts val="0"/>
              </a:spcAft>
              <a:buClr>
                <a:schemeClr val="hlink"/>
              </a:buClr>
              <a:buFont typeface="Noto Sans Symbols"/>
              <a:buNone/>
              <a:defRPr sz="1600" b="1" i="0" u="none" strike="noStrike" cap="none">
                <a:solidFill>
                  <a:schemeClr val="dk1"/>
                </a:solidFill>
                <a:latin typeface="Arial"/>
                <a:ea typeface="Arial"/>
                <a:cs typeface="Arial"/>
                <a:sym typeface="Arial"/>
              </a:defRPr>
            </a:lvl9pPr>
          </a:lstStyle>
          <a:p>
            <a:endParaRPr/>
          </a:p>
        </p:txBody>
      </p:sp>
      <p:sp>
        <p:nvSpPr>
          <p:cNvPr id="43" name="Shape 43"/>
          <p:cNvSpPr txBox="1">
            <a:spLocks noGrp="1"/>
          </p:cNvSpPr>
          <p:nvPr>
            <p:ph type="body" idx="2"/>
          </p:nvPr>
        </p:nvSpPr>
        <p:spPr>
          <a:xfrm>
            <a:off x="457200" y="2174875"/>
            <a:ext cx="4040187" cy="3951287"/>
          </a:xfrm>
          <a:prstGeom prst="rect">
            <a:avLst/>
          </a:prstGeom>
          <a:noFill/>
          <a:ln>
            <a:noFill/>
          </a:ln>
        </p:spPr>
        <p:txBody>
          <a:bodyPr lIns="91425" tIns="91425" rIns="91425" bIns="91425" anchor="t" anchorCtr="0"/>
          <a:lstStyle>
            <a:lvl1pPr marL="342900" marR="0" lvl="0" indent="-190500" algn="l" rtl="0">
              <a:spcBef>
                <a:spcPts val="480"/>
              </a:spcBef>
              <a:spcAft>
                <a:spcPts val="0"/>
              </a:spcAft>
              <a:buClr>
                <a:schemeClr val="hlink"/>
              </a:buClr>
              <a:buSzPct val="100000"/>
              <a:buFont typeface="Noto Sans Symbols"/>
              <a:buChar char="❖"/>
              <a:defRPr sz="2400" b="0" i="0" u="none" strike="noStrike" cap="none">
                <a:solidFill>
                  <a:schemeClr val="dk1"/>
                </a:solidFill>
                <a:latin typeface="Calibri"/>
                <a:ea typeface="Calibri"/>
                <a:cs typeface="Calibri"/>
                <a:sym typeface="Calibri"/>
              </a:defRPr>
            </a:lvl1pPr>
            <a:lvl2pPr marL="742950" marR="0" lvl="1" indent="-158750" algn="l" rtl="0">
              <a:spcBef>
                <a:spcPts val="400"/>
              </a:spcBef>
              <a:spcAft>
                <a:spcPts val="0"/>
              </a:spcAft>
              <a:buClr>
                <a:srgbClr val="777777"/>
              </a:buClr>
              <a:buSzPct val="100000"/>
              <a:buFont typeface="Noto Sans Symbols"/>
              <a:buChar char="▪"/>
              <a:defRPr sz="2000" b="0" i="0" u="none" strike="noStrike" cap="none">
                <a:solidFill>
                  <a:schemeClr val="dk1"/>
                </a:solidFill>
                <a:latin typeface="Calibri"/>
                <a:ea typeface="Calibri"/>
                <a:cs typeface="Calibri"/>
                <a:sym typeface="Calibri"/>
              </a:defRPr>
            </a:lvl2pPr>
            <a:lvl3pPr marL="1143000" marR="0" lvl="2" indent="-114300" algn="l" rtl="0">
              <a:spcBef>
                <a:spcPts val="360"/>
              </a:spcBef>
              <a:spcAft>
                <a:spcPts val="0"/>
              </a:spcAft>
              <a:buClr>
                <a:schemeClr val="hlink"/>
              </a:buClr>
              <a:buSzPct val="100000"/>
              <a:buFont typeface="Noto Sans Symbols"/>
              <a:buChar char="❖"/>
              <a:defRPr sz="1800" b="0" i="0" u="none" strike="noStrike" cap="none">
                <a:solidFill>
                  <a:schemeClr val="dk1"/>
                </a:solidFill>
                <a:latin typeface="Calibri"/>
                <a:ea typeface="Calibri"/>
                <a:cs typeface="Calibri"/>
                <a:sym typeface="Calibri"/>
              </a:defRPr>
            </a:lvl3pPr>
            <a:lvl4pPr marL="1600200" marR="0" lvl="3" indent="-127000" algn="l" rtl="0">
              <a:spcBef>
                <a:spcPts val="320"/>
              </a:spcBef>
              <a:spcAft>
                <a:spcPts val="0"/>
              </a:spcAft>
              <a:buClr>
                <a:srgbClr val="777777"/>
              </a:buClr>
              <a:buSzPct val="100000"/>
              <a:buFont typeface="Noto Sans Symbols"/>
              <a:buChar char="▪"/>
              <a:defRPr sz="1600" b="0" i="0" u="none" strike="noStrike" cap="none">
                <a:solidFill>
                  <a:schemeClr val="dk1"/>
                </a:solidFill>
                <a:latin typeface="Calibri"/>
                <a:ea typeface="Calibri"/>
                <a:cs typeface="Calibri"/>
                <a:sym typeface="Calibri"/>
              </a:defRPr>
            </a:lvl4pPr>
            <a:lvl5pPr marL="2057400" marR="0" lvl="4" indent="-127000" algn="l" rtl="0">
              <a:spcBef>
                <a:spcPts val="320"/>
              </a:spcBef>
              <a:spcAft>
                <a:spcPts val="0"/>
              </a:spcAft>
              <a:buClr>
                <a:schemeClr val="hlink"/>
              </a:buClr>
              <a:buSzPct val="100000"/>
              <a:buFont typeface="Noto Sans Symbols"/>
              <a:buChar char="❖"/>
              <a:defRPr sz="1600" b="0" i="0" u="none" strike="noStrike" cap="none">
                <a:solidFill>
                  <a:schemeClr val="dk1"/>
                </a:solidFill>
                <a:latin typeface="Calibri"/>
                <a:ea typeface="Calibri"/>
                <a:cs typeface="Calibri"/>
                <a:sym typeface="Calibri"/>
              </a:defRPr>
            </a:lvl5pPr>
            <a:lvl6pPr marL="2514600" marR="0" lvl="5" indent="-127000" algn="l" rtl="0">
              <a:spcBef>
                <a:spcPts val="320"/>
              </a:spcBef>
              <a:spcAft>
                <a:spcPts val="0"/>
              </a:spcAft>
              <a:buClr>
                <a:schemeClr val="hlink"/>
              </a:buClr>
              <a:buSzPct val="100000"/>
              <a:buFont typeface="Noto Sans Symbols"/>
              <a:buChar char="❖"/>
              <a:defRPr sz="1600" b="0" i="0" u="none" strike="noStrike" cap="none">
                <a:solidFill>
                  <a:schemeClr val="dk1"/>
                </a:solidFill>
                <a:latin typeface="Arial"/>
                <a:ea typeface="Arial"/>
                <a:cs typeface="Arial"/>
                <a:sym typeface="Arial"/>
              </a:defRPr>
            </a:lvl6pPr>
            <a:lvl7pPr marL="2971800" marR="0" lvl="6" indent="-127000" algn="l" rtl="0">
              <a:spcBef>
                <a:spcPts val="320"/>
              </a:spcBef>
              <a:spcAft>
                <a:spcPts val="0"/>
              </a:spcAft>
              <a:buClr>
                <a:schemeClr val="hlink"/>
              </a:buClr>
              <a:buSzPct val="100000"/>
              <a:buFont typeface="Noto Sans Symbols"/>
              <a:buChar char="❖"/>
              <a:defRPr sz="1600" b="0" i="0" u="none" strike="noStrike" cap="none">
                <a:solidFill>
                  <a:schemeClr val="dk1"/>
                </a:solidFill>
                <a:latin typeface="Arial"/>
                <a:ea typeface="Arial"/>
                <a:cs typeface="Arial"/>
                <a:sym typeface="Arial"/>
              </a:defRPr>
            </a:lvl7pPr>
            <a:lvl8pPr marL="3429000" marR="0" lvl="7" indent="-127000" algn="l" rtl="0">
              <a:spcBef>
                <a:spcPts val="320"/>
              </a:spcBef>
              <a:spcAft>
                <a:spcPts val="0"/>
              </a:spcAft>
              <a:buClr>
                <a:schemeClr val="hlink"/>
              </a:buClr>
              <a:buSzPct val="100000"/>
              <a:buFont typeface="Noto Sans Symbols"/>
              <a:buChar char="❖"/>
              <a:defRPr sz="1600" b="0" i="0" u="none" strike="noStrike" cap="none">
                <a:solidFill>
                  <a:schemeClr val="dk1"/>
                </a:solidFill>
                <a:latin typeface="Arial"/>
                <a:ea typeface="Arial"/>
                <a:cs typeface="Arial"/>
                <a:sym typeface="Arial"/>
              </a:defRPr>
            </a:lvl8pPr>
            <a:lvl9pPr marL="3886200" marR="0" lvl="8" indent="-127000" algn="l" rtl="0">
              <a:spcBef>
                <a:spcPts val="320"/>
              </a:spcBef>
              <a:spcAft>
                <a:spcPts val="0"/>
              </a:spcAft>
              <a:buClr>
                <a:schemeClr val="hlink"/>
              </a:buClr>
              <a:buSzPct val="100000"/>
              <a:buFont typeface="Noto Sans Symbols"/>
              <a:buChar char="❖"/>
              <a:defRPr sz="1600" b="0" i="0" u="none" strike="noStrike" cap="none">
                <a:solidFill>
                  <a:schemeClr val="dk1"/>
                </a:solidFill>
                <a:latin typeface="Arial"/>
                <a:ea typeface="Arial"/>
                <a:cs typeface="Arial"/>
                <a:sym typeface="Arial"/>
              </a:defRPr>
            </a:lvl9pPr>
          </a:lstStyle>
          <a:p>
            <a:endParaRPr/>
          </a:p>
        </p:txBody>
      </p:sp>
      <p:sp>
        <p:nvSpPr>
          <p:cNvPr id="44" name="Shape 44"/>
          <p:cNvSpPr txBox="1">
            <a:spLocks noGrp="1"/>
          </p:cNvSpPr>
          <p:nvPr>
            <p:ph type="body" idx="3"/>
          </p:nvPr>
        </p:nvSpPr>
        <p:spPr>
          <a:xfrm>
            <a:off x="4645025" y="1535112"/>
            <a:ext cx="4041774" cy="639762"/>
          </a:xfrm>
          <a:prstGeom prst="rect">
            <a:avLst/>
          </a:prstGeom>
          <a:noFill/>
          <a:ln>
            <a:noFill/>
          </a:ln>
        </p:spPr>
        <p:txBody>
          <a:bodyPr lIns="91425" tIns="91425" rIns="91425" bIns="91425" anchor="b" anchorCtr="0"/>
          <a:lstStyle>
            <a:lvl1pPr marL="0" marR="0" lvl="0" indent="0" algn="l" rtl="0">
              <a:spcBef>
                <a:spcPts val="480"/>
              </a:spcBef>
              <a:spcAft>
                <a:spcPts val="0"/>
              </a:spcAft>
              <a:buClr>
                <a:schemeClr val="hlink"/>
              </a:buClr>
              <a:buFont typeface="Noto Sans Symbols"/>
              <a:buNone/>
              <a:defRPr sz="2400" b="1" i="0" u="none" strike="noStrike" cap="none">
                <a:solidFill>
                  <a:schemeClr val="dk1"/>
                </a:solidFill>
                <a:latin typeface="Calibri"/>
                <a:ea typeface="Calibri"/>
                <a:cs typeface="Calibri"/>
                <a:sym typeface="Calibri"/>
              </a:defRPr>
            </a:lvl1pPr>
            <a:lvl2pPr marL="457200" marR="0" lvl="1" indent="0" algn="l" rtl="0">
              <a:spcBef>
                <a:spcPts val="400"/>
              </a:spcBef>
              <a:spcAft>
                <a:spcPts val="0"/>
              </a:spcAft>
              <a:buClr>
                <a:srgbClr val="777777"/>
              </a:buClr>
              <a:buFont typeface="Noto Sans Symbols"/>
              <a:buNone/>
              <a:defRPr sz="2000" b="1" i="0" u="none" strike="noStrike" cap="none">
                <a:solidFill>
                  <a:schemeClr val="dk1"/>
                </a:solidFill>
                <a:latin typeface="Calibri"/>
                <a:ea typeface="Calibri"/>
                <a:cs typeface="Calibri"/>
                <a:sym typeface="Calibri"/>
              </a:defRPr>
            </a:lvl2pPr>
            <a:lvl3pPr marL="914400" marR="0" lvl="2" indent="0" algn="l" rtl="0">
              <a:spcBef>
                <a:spcPts val="360"/>
              </a:spcBef>
              <a:spcAft>
                <a:spcPts val="0"/>
              </a:spcAft>
              <a:buClr>
                <a:schemeClr val="hlink"/>
              </a:buClr>
              <a:buFont typeface="Noto Sans Symbols"/>
              <a:buNone/>
              <a:defRPr sz="1800" b="1" i="0" u="none" strike="noStrike" cap="none">
                <a:solidFill>
                  <a:schemeClr val="dk1"/>
                </a:solidFill>
                <a:latin typeface="Calibri"/>
                <a:ea typeface="Calibri"/>
                <a:cs typeface="Calibri"/>
                <a:sym typeface="Calibri"/>
              </a:defRPr>
            </a:lvl3pPr>
            <a:lvl4pPr marL="1371600" marR="0" lvl="3" indent="0" algn="l" rtl="0">
              <a:spcBef>
                <a:spcPts val="320"/>
              </a:spcBef>
              <a:spcAft>
                <a:spcPts val="0"/>
              </a:spcAft>
              <a:buClr>
                <a:srgbClr val="777777"/>
              </a:buClr>
              <a:buFont typeface="Noto Sans Symbols"/>
              <a:buNone/>
              <a:defRPr sz="1600" b="1" i="0" u="none" strike="noStrike" cap="none">
                <a:solidFill>
                  <a:schemeClr val="dk1"/>
                </a:solidFill>
                <a:latin typeface="Calibri"/>
                <a:ea typeface="Calibri"/>
                <a:cs typeface="Calibri"/>
                <a:sym typeface="Calibri"/>
              </a:defRPr>
            </a:lvl4pPr>
            <a:lvl5pPr marL="1828800" marR="0" lvl="4" indent="0" algn="l" rtl="0">
              <a:spcBef>
                <a:spcPts val="320"/>
              </a:spcBef>
              <a:spcAft>
                <a:spcPts val="0"/>
              </a:spcAft>
              <a:buClr>
                <a:schemeClr val="hlink"/>
              </a:buClr>
              <a:buFont typeface="Noto Sans Symbols"/>
              <a:buNone/>
              <a:defRPr sz="1600" b="1" i="0" u="none" strike="noStrike" cap="none">
                <a:solidFill>
                  <a:schemeClr val="dk1"/>
                </a:solidFill>
                <a:latin typeface="Calibri"/>
                <a:ea typeface="Calibri"/>
                <a:cs typeface="Calibri"/>
                <a:sym typeface="Calibri"/>
              </a:defRPr>
            </a:lvl5pPr>
            <a:lvl6pPr marL="2286000" marR="0" lvl="5" indent="0" algn="l" rtl="0">
              <a:spcBef>
                <a:spcPts val="320"/>
              </a:spcBef>
              <a:spcAft>
                <a:spcPts val="0"/>
              </a:spcAft>
              <a:buClr>
                <a:schemeClr val="hlink"/>
              </a:buClr>
              <a:buFont typeface="Noto Sans Symbols"/>
              <a:buNone/>
              <a:defRPr sz="1600" b="1" i="0" u="none" strike="noStrike" cap="none">
                <a:solidFill>
                  <a:schemeClr val="dk1"/>
                </a:solidFill>
                <a:latin typeface="Arial"/>
                <a:ea typeface="Arial"/>
                <a:cs typeface="Arial"/>
                <a:sym typeface="Arial"/>
              </a:defRPr>
            </a:lvl6pPr>
            <a:lvl7pPr marL="2743200" marR="0" lvl="6" indent="0" algn="l" rtl="0">
              <a:spcBef>
                <a:spcPts val="320"/>
              </a:spcBef>
              <a:spcAft>
                <a:spcPts val="0"/>
              </a:spcAft>
              <a:buClr>
                <a:schemeClr val="hlink"/>
              </a:buClr>
              <a:buFont typeface="Noto Sans Symbols"/>
              <a:buNone/>
              <a:defRPr sz="1600" b="1" i="0" u="none" strike="noStrike" cap="none">
                <a:solidFill>
                  <a:schemeClr val="dk1"/>
                </a:solidFill>
                <a:latin typeface="Arial"/>
                <a:ea typeface="Arial"/>
                <a:cs typeface="Arial"/>
                <a:sym typeface="Arial"/>
              </a:defRPr>
            </a:lvl7pPr>
            <a:lvl8pPr marL="3200400" marR="0" lvl="7" indent="0" algn="l" rtl="0">
              <a:spcBef>
                <a:spcPts val="320"/>
              </a:spcBef>
              <a:spcAft>
                <a:spcPts val="0"/>
              </a:spcAft>
              <a:buClr>
                <a:schemeClr val="hlink"/>
              </a:buClr>
              <a:buFont typeface="Noto Sans Symbols"/>
              <a:buNone/>
              <a:defRPr sz="1600" b="1" i="0" u="none" strike="noStrike" cap="none">
                <a:solidFill>
                  <a:schemeClr val="dk1"/>
                </a:solidFill>
                <a:latin typeface="Arial"/>
                <a:ea typeface="Arial"/>
                <a:cs typeface="Arial"/>
                <a:sym typeface="Arial"/>
              </a:defRPr>
            </a:lvl8pPr>
            <a:lvl9pPr marL="3657600" marR="0" lvl="8" indent="0" algn="l" rtl="0">
              <a:spcBef>
                <a:spcPts val="320"/>
              </a:spcBef>
              <a:spcAft>
                <a:spcPts val="0"/>
              </a:spcAft>
              <a:buClr>
                <a:schemeClr val="hlink"/>
              </a:buClr>
              <a:buFont typeface="Noto Sans Symbols"/>
              <a:buNone/>
              <a:defRPr sz="1600" b="1" i="0" u="none" strike="noStrike" cap="none">
                <a:solidFill>
                  <a:schemeClr val="dk1"/>
                </a:solidFill>
                <a:latin typeface="Arial"/>
                <a:ea typeface="Arial"/>
                <a:cs typeface="Arial"/>
                <a:sym typeface="Arial"/>
              </a:defRPr>
            </a:lvl9pPr>
          </a:lstStyle>
          <a:p>
            <a:endParaRPr/>
          </a:p>
        </p:txBody>
      </p:sp>
      <p:sp>
        <p:nvSpPr>
          <p:cNvPr id="45" name="Shape 45"/>
          <p:cNvSpPr txBox="1">
            <a:spLocks noGrp="1"/>
          </p:cNvSpPr>
          <p:nvPr>
            <p:ph type="body" idx="4"/>
          </p:nvPr>
        </p:nvSpPr>
        <p:spPr>
          <a:xfrm>
            <a:off x="4645025" y="2174875"/>
            <a:ext cx="4041774" cy="3951287"/>
          </a:xfrm>
          <a:prstGeom prst="rect">
            <a:avLst/>
          </a:prstGeom>
          <a:noFill/>
          <a:ln>
            <a:noFill/>
          </a:ln>
        </p:spPr>
        <p:txBody>
          <a:bodyPr lIns="91425" tIns="91425" rIns="91425" bIns="91425" anchor="t" anchorCtr="0"/>
          <a:lstStyle>
            <a:lvl1pPr marL="342900" marR="0" lvl="0" indent="-190500" algn="l" rtl="0">
              <a:spcBef>
                <a:spcPts val="480"/>
              </a:spcBef>
              <a:spcAft>
                <a:spcPts val="0"/>
              </a:spcAft>
              <a:buClr>
                <a:schemeClr val="hlink"/>
              </a:buClr>
              <a:buSzPct val="100000"/>
              <a:buFont typeface="Noto Sans Symbols"/>
              <a:buChar char="❖"/>
              <a:defRPr sz="2400" b="0" i="0" u="none" strike="noStrike" cap="none">
                <a:solidFill>
                  <a:schemeClr val="dk1"/>
                </a:solidFill>
                <a:latin typeface="Calibri"/>
                <a:ea typeface="Calibri"/>
                <a:cs typeface="Calibri"/>
                <a:sym typeface="Calibri"/>
              </a:defRPr>
            </a:lvl1pPr>
            <a:lvl2pPr marL="742950" marR="0" lvl="1" indent="-158750" algn="l" rtl="0">
              <a:spcBef>
                <a:spcPts val="400"/>
              </a:spcBef>
              <a:spcAft>
                <a:spcPts val="0"/>
              </a:spcAft>
              <a:buClr>
                <a:srgbClr val="777777"/>
              </a:buClr>
              <a:buSzPct val="100000"/>
              <a:buFont typeface="Noto Sans Symbols"/>
              <a:buChar char="▪"/>
              <a:defRPr sz="2000" b="0" i="0" u="none" strike="noStrike" cap="none">
                <a:solidFill>
                  <a:schemeClr val="dk1"/>
                </a:solidFill>
                <a:latin typeface="Calibri"/>
                <a:ea typeface="Calibri"/>
                <a:cs typeface="Calibri"/>
                <a:sym typeface="Calibri"/>
              </a:defRPr>
            </a:lvl2pPr>
            <a:lvl3pPr marL="1143000" marR="0" lvl="2" indent="-114300" algn="l" rtl="0">
              <a:spcBef>
                <a:spcPts val="360"/>
              </a:spcBef>
              <a:spcAft>
                <a:spcPts val="0"/>
              </a:spcAft>
              <a:buClr>
                <a:schemeClr val="hlink"/>
              </a:buClr>
              <a:buSzPct val="100000"/>
              <a:buFont typeface="Noto Sans Symbols"/>
              <a:buChar char="❖"/>
              <a:defRPr sz="1800" b="0" i="0" u="none" strike="noStrike" cap="none">
                <a:solidFill>
                  <a:schemeClr val="dk1"/>
                </a:solidFill>
                <a:latin typeface="Calibri"/>
                <a:ea typeface="Calibri"/>
                <a:cs typeface="Calibri"/>
                <a:sym typeface="Calibri"/>
              </a:defRPr>
            </a:lvl3pPr>
            <a:lvl4pPr marL="1600200" marR="0" lvl="3" indent="-127000" algn="l" rtl="0">
              <a:spcBef>
                <a:spcPts val="320"/>
              </a:spcBef>
              <a:spcAft>
                <a:spcPts val="0"/>
              </a:spcAft>
              <a:buClr>
                <a:srgbClr val="777777"/>
              </a:buClr>
              <a:buSzPct val="100000"/>
              <a:buFont typeface="Noto Sans Symbols"/>
              <a:buChar char="▪"/>
              <a:defRPr sz="1600" b="0" i="0" u="none" strike="noStrike" cap="none">
                <a:solidFill>
                  <a:schemeClr val="dk1"/>
                </a:solidFill>
                <a:latin typeface="Calibri"/>
                <a:ea typeface="Calibri"/>
                <a:cs typeface="Calibri"/>
                <a:sym typeface="Calibri"/>
              </a:defRPr>
            </a:lvl4pPr>
            <a:lvl5pPr marL="2057400" marR="0" lvl="4" indent="-127000" algn="l" rtl="0">
              <a:spcBef>
                <a:spcPts val="320"/>
              </a:spcBef>
              <a:spcAft>
                <a:spcPts val="0"/>
              </a:spcAft>
              <a:buClr>
                <a:schemeClr val="hlink"/>
              </a:buClr>
              <a:buSzPct val="100000"/>
              <a:buFont typeface="Noto Sans Symbols"/>
              <a:buChar char="❖"/>
              <a:defRPr sz="1600" b="0" i="0" u="none" strike="noStrike" cap="none">
                <a:solidFill>
                  <a:schemeClr val="dk1"/>
                </a:solidFill>
                <a:latin typeface="Calibri"/>
                <a:ea typeface="Calibri"/>
                <a:cs typeface="Calibri"/>
                <a:sym typeface="Calibri"/>
              </a:defRPr>
            </a:lvl5pPr>
            <a:lvl6pPr marL="2514600" marR="0" lvl="5" indent="-127000" algn="l" rtl="0">
              <a:spcBef>
                <a:spcPts val="320"/>
              </a:spcBef>
              <a:spcAft>
                <a:spcPts val="0"/>
              </a:spcAft>
              <a:buClr>
                <a:schemeClr val="hlink"/>
              </a:buClr>
              <a:buSzPct val="100000"/>
              <a:buFont typeface="Noto Sans Symbols"/>
              <a:buChar char="❖"/>
              <a:defRPr sz="1600" b="0" i="0" u="none" strike="noStrike" cap="none">
                <a:solidFill>
                  <a:schemeClr val="dk1"/>
                </a:solidFill>
                <a:latin typeface="Arial"/>
                <a:ea typeface="Arial"/>
                <a:cs typeface="Arial"/>
                <a:sym typeface="Arial"/>
              </a:defRPr>
            </a:lvl6pPr>
            <a:lvl7pPr marL="2971800" marR="0" lvl="6" indent="-127000" algn="l" rtl="0">
              <a:spcBef>
                <a:spcPts val="320"/>
              </a:spcBef>
              <a:spcAft>
                <a:spcPts val="0"/>
              </a:spcAft>
              <a:buClr>
                <a:schemeClr val="hlink"/>
              </a:buClr>
              <a:buSzPct val="100000"/>
              <a:buFont typeface="Noto Sans Symbols"/>
              <a:buChar char="❖"/>
              <a:defRPr sz="1600" b="0" i="0" u="none" strike="noStrike" cap="none">
                <a:solidFill>
                  <a:schemeClr val="dk1"/>
                </a:solidFill>
                <a:latin typeface="Arial"/>
                <a:ea typeface="Arial"/>
                <a:cs typeface="Arial"/>
                <a:sym typeface="Arial"/>
              </a:defRPr>
            </a:lvl7pPr>
            <a:lvl8pPr marL="3429000" marR="0" lvl="7" indent="-127000" algn="l" rtl="0">
              <a:spcBef>
                <a:spcPts val="320"/>
              </a:spcBef>
              <a:spcAft>
                <a:spcPts val="0"/>
              </a:spcAft>
              <a:buClr>
                <a:schemeClr val="hlink"/>
              </a:buClr>
              <a:buSzPct val="100000"/>
              <a:buFont typeface="Noto Sans Symbols"/>
              <a:buChar char="❖"/>
              <a:defRPr sz="1600" b="0" i="0" u="none" strike="noStrike" cap="none">
                <a:solidFill>
                  <a:schemeClr val="dk1"/>
                </a:solidFill>
                <a:latin typeface="Arial"/>
                <a:ea typeface="Arial"/>
                <a:cs typeface="Arial"/>
                <a:sym typeface="Arial"/>
              </a:defRPr>
            </a:lvl8pPr>
            <a:lvl9pPr marL="3886200" marR="0" lvl="8" indent="-127000" algn="l" rtl="0">
              <a:spcBef>
                <a:spcPts val="320"/>
              </a:spcBef>
              <a:spcAft>
                <a:spcPts val="0"/>
              </a:spcAft>
              <a:buClr>
                <a:schemeClr val="hlink"/>
              </a:buClr>
              <a:buSzPct val="100000"/>
              <a:buFont typeface="Noto Sans Symbols"/>
              <a:buChar char="❖"/>
              <a:defRPr sz="1600" b="0" i="0" u="none" strike="noStrike" cap="none">
                <a:solidFill>
                  <a:schemeClr val="dk1"/>
                </a:solidFill>
                <a:latin typeface="Arial"/>
                <a:ea typeface="Arial"/>
                <a:cs typeface="Arial"/>
                <a:sym typeface="Arial"/>
              </a:defRPr>
            </a:lvl9pPr>
          </a:lstStyle>
          <a:p>
            <a:endParaRPr/>
          </a:p>
        </p:txBody>
      </p:sp>
      <p:sp>
        <p:nvSpPr>
          <p:cNvPr id="46" name="Shape 46"/>
          <p:cNvSpPr txBox="1">
            <a:spLocks noGrp="1"/>
          </p:cNvSpPr>
          <p:nvPr>
            <p:ph type="ftr" idx="11"/>
          </p:nvPr>
        </p:nvSpPr>
        <p:spPr>
          <a:xfrm>
            <a:off x="3124200" y="6121400"/>
            <a:ext cx="2895600" cy="476249"/>
          </a:xfrm>
          <a:prstGeom prst="rect">
            <a:avLst/>
          </a:prstGeom>
          <a:noFill/>
          <a:ln>
            <a:noFill/>
          </a:ln>
        </p:spPr>
        <p:txBody>
          <a:bodyPr lIns="91425" tIns="91425" rIns="91425" bIns="91425" anchor="t" anchorCtr="0"/>
          <a:lstStyle>
            <a:lvl1pPr marL="0" marR="0" lvl="0" indent="0" algn="ctr" rtl="0">
              <a:spcBef>
                <a:spcPts val="0"/>
              </a:spcBef>
              <a:buNone/>
              <a:defRPr sz="1400">
                <a:solidFill>
                  <a:schemeClr val="dk1"/>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7" name="Shape 47"/>
          <p:cNvSpPr txBox="1">
            <a:spLocks noGrp="1"/>
          </p:cNvSpPr>
          <p:nvPr>
            <p:ph type="sldNum" idx="12"/>
          </p:nvPr>
        </p:nvSpPr>
        <p:spPr>
          <a:xfrm>
            <a:off x="6553200" y="6121400"/>
            <a:ext cx="2133599" cy="476249"/>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en-US" sz="1400">
                <a:solidFill>
                  <a:schemeClr val="dk1"/>
                </a:solidFill>
                <a:latin typeface="Calibri"/>
                <a:ea typeface="Calibri"/>
                <a:cs typeface="Calibri"/>
                <a:sym typeface="Calibri"/>
              </a:rPr>
              <a:t>‹#›</a:t>
            </a:fld>
            <a:endParaRPr lang="en-US" sz="1400">
              <a:solidFill>
                <a:schemeClr val="dk1"/>
              </a:solidFill>
              <a:latin typeface="Calibri"/>
              <a:ea typeface="Calibri"/>
              <a:cs typeface="Calibri"/>
              <a:sym typeface="Calibri"/>
            </a:endParaRPr>
          </a:p>
        </p:txBody>
      </p:sp>
      <p:pic>
        <p:nvPicPr>
          <p:cNvPr id="48" name="Shape 48"/>
          <p:cNvPicPr preferRelativeResize="0"/>
          <p:nvPr/>
        </p:nvPicPr>
        <p:blipFill rotWithShape="1">
          <a:blip r:embed="rId2">
            <a:alphaModFix/>
          </a:blip>
          <a:srcRect/>
          <a:stretch/>
        </p:blipFill>
        <p:spPr>
          <a:xfrm>
            <a:off x="7176504" y="6331435"/>
            <a:ext cx="1943100" cy="323850"/>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Shape 49"/>
        <p:cNvGrpSpPr/>
        <p:nvPr/>
      </p:nvGrpSpPr>
      <p:grpSpPr>
        <a:xfrm>
          <a:off x="0" y="0"/>
          <a:ext cx="0" cy="0"/>
          <a:chOff x="0" y="0"/>
          <a:chExt cx="0" cy="0"/>
        </a:xfrm>
      </p:grpSpPr>
      <p:sp>
        <p:nvSpPr>
          <p:cNvPr id="50" name="Shape 50"/>
          <p:cNvSpPr txBox="1">
            <a:spLocks noGrp="1"/>
          </p:cNvSpPr>
          <p:nvPr>
            <p:ph type="title"/>
          </p:nvPr>
        </p:nvSpPr>
        <p:spPr>
          <a:xfrm>
            <a:off x="722312" y="4406900"/>
            <a:ext cx="7772400" cy="1362075"/>
          </a:xfrm>
          <a:prstGeom prst="rect">
            <a:avLst/>
          </a:prstGeom>
          <a:noFill/>
          <a:ln>
            <a:noFill/>
          </a:ln>
        </p:spPr>
        <p:txBody>
          <a:bodyPr lIns="91425" tIns="91425" rIns="91425" bIns="91425" anchor="t" anchorCtr="0"/>
          <a:lstStyle>
            <a:lvl1pPr marL="0" marR="0" lvl="0" indent="0" algn="l" rtl="0">
              <a:spcBef>
                <a:spcPts val="0"/>
              </a:spcBef>
              <a:spcAft>
                <a:spcPts val="0"/>
              </a:spcAft>
              <a:buNone/>
              <a:defRPr sz="4000" b="1" i="0" u="none" strike="noStrike" cap="none">
                <a:solidFill>
                  <a:schemeClr val="dk2"/>
                </a:solidFill>
                <a:latin typeface="Calibri"/>
                <a:ea typeface="Calibri"/>
                <a:cs typeface="Calibri"/>
                <a:sym typeface="Calibri"/>
              </a:defRPr>
            </a:lvl1pPr>
            <a:lvl2pPr marL="0" marR="0" lvl="1" indent="0" algn="ctr" rtl="0">
              <a:spcBef>
                <a:spcPts val="0"/>
              </a:spcBef>
              <a:spcAft>
                <a:spcPts val="0"/>
              </a:spcAft>
              <a:buNone/>
              <a:defRPr sz="4400" b="1" i="0" u="none" strike="noStrike" cap="none">
                <a:solidFill>
                  <a:schemeClr val="dk2"/>
                </a:solidFill>
                <a:latin typeface="Arial"/>
                <a:ea typeface="Arial"/>
                <a:cs typeface="Arial"/>
                <a:sym typeface="Arial"/>
              </a:defRPr>
            </a:lvl2pPr>
            <a:lvl3pPr marL="0" marR="0" lvl="2" indent="0" algn="ctr" rtl="0">
              <a:spcBef>
                <a:spcPts val="0"/>
              </a:spcBef>
              <a:spcAft>
                <a:spcPts val="0"/>
              </a:spcAft>
              <a:buNone/>
              <a:defRPr sz="4400" b="1" i="0" u="none" strike="noStrike" cap="none">
                <a:solidFill>
                  <a:schemeClr val="dk2"/>
                </a:solidFill>
                <a:latin typeface="Arial"/>
                <a:ea typeface="Arial"/>
                <a:cs typeface="Arial"/>
                <a:sym typeface="Arial"/>
              </a:defRPr>
            </a:lvl3pPr>
            <a:lvl4pPr marL="0" marR="0" lvl="3" indent="0" algn="ctr" rtl="0">
              <a:spcBef>
                <a:spcPts val="0"/>
              </a:spcBef>
              <a:spcAft>
                <a:spcPts val="0"/>
              </a:spcAft>
              <a:buNone/>
              <a:defRPr sz="4400" b="1" i="0" u="none" strike="noStrike" cap="none">
                <a:solidFill>
                  <a:schemeClr val="dk2"/>
                </a:solidFill>
                <a:latin typeface="Arial"/>
                <a:ea typeface="Arial"/>
                <a:cs typeface="Arial"/>
                <a:sym typeface="Arial"/>
              </a:defRPr>
            </a:lvl4pPr>
            <a:lvl5pPr marL="0" marR="0" lvl="4" indent="0" algn="ctr" rtl="0">
              <a:spcBef>
                <a:spcPts val="0"/>
              </a:spcBef>
              <a:spcAft>
                <a:spcPts val="0"/>
              </a:spcAft>
              <a:buNone/>
              <a:defRPr sz="4400" b="1" i="0" u="none" strike="noStrike" cap="none">
                <a:solidFill>
                  <a:schemeClr val="dk2"/>
                </a:solidFill>
                <a:latin typeface="Arial"/>
                <a:ea typeface="Arial"/>
                <a:cs typeface="Arial"/>
                <a:sym typeface="Arial"/>
              </a:defRPr>
            </a:lvl5pPr>
            <a:lvl6pPr marL="457200" marR="0" lvl="5" indent="0" algn="ctr" rtl="0">
              <a:spcBef>
                <a:spcPts val="0"/>
              </a:spcBef>
              <a:spcAft>
                <a:spcPts val="0"/>
              </a:spcAft>
              <a:buNone/>
              <a:defRPr sz="4400" b="1" i="0" u="none" strike="noStrike" cap="none">
                <a:solidFill>
                  <a:schemeClr val="dk2"/>
                </a:solidFill>
                <a:latin typeface="Arial"/>
                <a:ea typeface="Arial"/>
                <a:cs typeface="Arial"/>
                <a:sym typeface="Arial"/>
              </a:defRPr>
            </a:lvl6pPr>
            <a:lvl7pPr marL="914400" marR="0" lvl="6" indent="0" algn="ctr" rtl="0">
              <a:spcBef>
                <a:spcPts val="0"/>
              </a:spcBef>
              <a:spcAft>
                <a:spcPts val="0"/>
              </a:spcAft>
              <a:buNone/>
              <a:defRPr sz="4400" b="1" i="0" u="none" strike="noStrike" cap="none">
                <a:solidFill>
                  <a:schemeClr val="dk2"/>
                </a:solidFill>
                <a:latin typeface="Arial"/>
                <a:ea typeface="Arial"/>
                <a:cs typeface="Arial"/>
                <a:sym typeface="Arial"/>
              </a:defRPr>
            </a:lvl7pPr>
            <a:lvl8pPr marL="1371600" marR="0" lvl="7" indent="0" algn="ctr" rtl="0">
              <a:spcBef>
                <a:spcPts val="0"/>
              </a:spcBef>
              <a:spcAft>
                <a:spcPts val="0"/>
              </a:spcAft>
              <a:buNone/>
              <a:defRPr sz="4400" b="1" i="0" u="none" strike="noStrike" cap="none">
                <a:solidFill>
                  <a:schemeClr val="dk2"/>
                </a:solidFill>
                <a:latin typeface="Arial"/>
                <a:ea typeface="Arial"/>
                <a:cs typeface="Arial"/>
                <a:sym typeface="Arial"/>
              </a:defRPr>
            </a:lvl8pPr>
            <a:lvl9pPr marL="1828800" marR="0" lvl="8" indent="0" algn="ctr" rtl="0">
              <a:spcBef>
                <a:spcPts val="0"/>
              </a:spcBef>
              <a:spcAft>
                <a:spcPts val="0"/>
              </a:spcAft>
              <a:buNone/>
              <a:defRPr sz="4400" b="1" i="0" u="none" strike="noStrike" cap="none">
                <a:solidFill>
                  <a:schemeClr val="dk2"/>
                </a:solidFill>
                <a:latin typeface="Arial"/>
                <a:ea typeface="Arial"/>
                <a:cs typeface="Arial"/>
                <a:sym typeface="Arial"/>
              </a:defRPr>
            </a:lvl9pPr>
          </a:lstStyle>
          <a:p>
            <a:endParaRPr/>
          </a:p>
        </p:txBody>
      </p:sp>
      <p:sp>
        <p:nvSpPr>
          <p:cNvPr id="51" name="Shape 51"/>
          <p:cNvSpPr txBox="1">
            <a:spLocks noGrp="1"/>
          </p:cNvSpPr>
          <p:nvPr>
            <p:ph type="body" idx="1"/>
          </p:nvPr>
        </p:nvSpPr>
        <p:spPr>
          <a:xfrm>
            <a:off x="722312" y="2906713"/>
            <a:ext cx="7772400" cy="1500187"/>
          </a:xfrm>
          <a:prstGeom prst="rect">
            <a:avLst/>
          </a:prstGeom>
          <a:noFill/>
          <a:ln>
            <a:noFill/>
          </a:ln>
        </p:spPr>
        <p:txBody>
          <a:bodyPr lIns="91425" tIns="91425" rIns="91425" bIns="91425" anchor="b" anchorCtr="0"/>
          <a:lstStyle>
            <a:lvl1pPr marL="0" marR="0" lvl="0" indent="0" algn="l" rtl="0">
              <a:spcBef>
                <a:spcPts val="400"/>
              </a:spcBef>
              <a:spcAft>
                <a:spcPts val="0"/>
              </a:spcAft>
              <a:buClr>
                <a:schemeClr val="hlink"/>
              </a:buClr>
              <a:buFont typeface="Noto Sans Symbols"/>
              <a:buNone/>
              <a:defRPr sz="2000" b="0" i="0" u="none" strike="noStrike" cap="none">
                <a:solidFill>
                  <a:schemeClr val="dk1"/>
                </a:solidFill>
                <a:latin typeface="Calibri"/>
                <a:ea typeface="Calibri"/>
                <a:cs typeface="Calibri"/>
                <a:sym typeface="Calibri"/>
              </a:defRPr>
            </a:lvl1pPr>
            <a:lvl2pPr marL="457200" marR="0" lvl="1" indent="0" algn="l" rtl="0">
              <a:spcBef>
                <a:spcPts val="360"/>
              </a:spcBef>
              <a:spcAft>
                <a:spcPts val="0"/>
              </a:spcAft>
              <a:buClr>
                <a:srgbClr val="777777"/>
              </a:buClr>
              <a:buFont typeface="Noto Sans Symbols"/>
              <a:buNone/>
              <a:defRPr sz="1800" b="0" i="0" u="none" strike="noStrike" cap="none">
                <a:solidFill>
                  <a:schemeClr val="dk1"/>
                </a:solidFill>
                <a:latin typeface="Calibri"/>
                <a:ea typeface="Calibri"/>
                <a:cs typeface="Calibri"/>
                <a:sym typeface="Calibri"/>
              </a:defRPr>
            </a:lvl2pPr>
            <a:lvl3pPr marL="914400" marR="0" lvl="2" indent="0" algn="l" rtl="0">
              <a:spcBef>
                <a:spcPts val="320"/>
              </a:spcBef>
              <a:spcAft>
                <a:spcPts val="0"/>
              </a:spcAft>
              <a:buClr>
                <a:schemeClr val="hlink"/>
              </a:buClr>
              <a:buFont typeface="Noto Sans Symbols"/>
              <a:buNone/>
              <a:defRPr sz="1600" b="0" i="0" u="none" strike="noStrike" cap="none">
                <a:solidFill>
                  <a:schemeClr val="dk1"/>
                </a:solidFill>
                <a:latin typeface="Calibri"/>
                <a:ea typeface="Calibri"/>
                <a:cs typeface="Calibri"/>
                <a:sym typeface="Calibri"/>
              </a:defRPr>
            </a:lvl3pPr>
            <a:lvl4pPr marL="1371600" marR="0" lvl="3" indent="0" algn="l" rtl="0">
              <a:spcBef>
                <a:spcPts val="280"/>
              </a:spcBef>
              <a:spcAft>
                <a:spcPts val="0"/>
              </a:spcAft>
              <a:buClr>
                <a:srgbClr val="777777"/>
              </a:buClr>
              <a:buFont typeface="Noto Sans Symbols"/>
              <a:buNone/>
              <a:defRPr sz="1400" b="0" i="0" u="none" strike="noStrike" cap="none">
                <a:solidFill>
                  <a:schemeClr val="dk1"/>
                </a:solidFill>
                <a:latin typeface="Calibri"/>
                <a:ea typeface="Calibri"/>
                <a:cs typeface="Calibri"/>
                <a:sym typeface="Calibri"/>
              </a:defRPr>
            </a:lvl4pPr>
            <a:lvl5pPr marL="1828800" marR="0" lvl="4" indent="0" algn="l" rtl="0">
              <a:spcBef>
                <a:spcPts val="280"/>
              </a:spcBef>
              <a:spcAft>
                <a:spcPts val="0"/>
              </a:spcAft>
              <a:buClr>
                <a:schemeClr val="hlink"/>
              </a:buClr>
              <a:buFont typeface="Noto Sans Symbols"/>
              <a:buNone/>
              <a:defRPr sz="1400" b="0" i="0" u="none" strike="noStrike" cap="none">
                <a:solidFill>
                  <a:schemeClr val="dk1"/>
                </a:solidFill>
                <a:latin typeface="Calibri"/>
                <a:ea typeface="Calibri"/>
                <a:cs typeface="Calibri"/>
                <a:sym typeface="Calibri"/>
              </a:defRPr>
            </a:lvl5pPr>
            <a:lvl6pPr marL="2286000" marR="0" lvl="5" indent="0" algn="l" rtl="0">
              <a:spcBef>
                <a:spcPts val="280"/>
              </a:spcBef>
              <a:spcAft>
                <a:spcPts val="0"/>
              </a:spcAft>
              <a:buClr>
                <a:schemeClr val="hlink"/>
              </a:buClr>
              <a:buFont typeface="Noto Sans Symbols"/>
              <a:buNone/>
              <a:defRPr sz="1400" b="0" i="0" u="none" strike="noStrike" cap="none">
                <a:solidFill>
                  <a:schemeClr val="dk1"/>
                </a:solidFill>
                <a:latin typeface="Arial"/>
                <a:ea typeface="Arial"/>
                <a:cs typeface="Arial"/>
                <a:sym typeface="Arial"/>
              </a:defRPr>
            </a:lvl6pPr>
            <a:lvl7pPr marL="2743200" marR="0" lvl="6" indent="0" algn="l" rtl="0">
              <a:spcBef>
                <a:spcPts val="280"/>
              </a:spcBef>
              <a:spcAft>
                <a:spcPts val="0"/>
              </a:spcAft>
              <a:buClr>
                <a:schemeClr val="hlink"/>
              </a:buClr>
              <a:buFont typeface="Noto Sans Symbols"/>
              <a:buNone/>
              <a:defRPr sz="1400" b="0" i="0" u="none" strike="noStrike" cap="none">
                <a:solidFill>
                  <a:schemeClr val="dk1"/>
                </a:solidFill>
                <a:latin typeface="Arial"/>
                <a:ea typeface="Arial"/>
                <a:cs typeface="Arial"/>
                <a:sym typeface="Arial"/>
              </a:defRPr>
            </a:lvl7pPr>
            <a:lvl8pPr marL="3200400" marR="0" lvl="7" indent="0" algn="l" rtl="0">
              <a:spcBef>
                <a:spcPts val="280"/>
              </a:spcBef>
              <a:spcAft>
                <a:spcPts val="0"/>
              </a:spcAft>
              <a:buClr>
                <a:schemeClr val="hlink"/>
              </a:buClr>
              <a:buFont typeface="Noto Sans Symbols"/>
              <a:buNone/>
              <a:defRPr sz="1400" b="0" i="0" u="none" strike="noStrike" cap="none">
                <a:solidFill>
                  <a:schemeClr val="dk1"/>
                </a:solidFill>
                <a:latin typeface="Arial"/>
                <a:ea typeface="Arial"/>
                <a:cs typeface="Arial"/>
                <a:sym typeface="Arial"/>
              </a:defRPr>
            </a:lvl8pPr>
            <a:lvl9pPr marL="3657600" marR="0" lvl="8" indent="0" algn="l" rtl="0">
              <a:spcBef>
                <a:spcPts val="280"/>
              </a:spcBef>
              <a:spcAft>
                <a:spcPts val="0"/>
              </a:spcAft>
              <a:buClr>
                <a:schemeClr val="hlink"/>
              </a:buClr>
              <a:buFont typeface="Noto Sans Symbols"/>
              <a:buNone/>
              <a:defRPr sz="1400" b="0" i="0" u="none" strike="noStrike" cap="none">
                <a:solidFill>
                  <a:schemeClr val="dk1"/>
                </a:solidFill>
                <a:latin typeface="Arial"/>
                <a:ea typeface="Arial"/>
                <a:cs typeface="Arial"/>
                <a:sym typeface="Arial"/>
              </a:defRPr>
            </a:lvl9pPr>
          </a:lstStyle>
          <a:p>
            <a:endParaRPr/>
          </a:p>
        </p:txBody>
      </p:sp>
      <p:sp>
        <p:nvSpPr>
          <p:cNvPr id="52" name="Shape 52"/>
          <p:cNvSpPr txBox="1">
            <a:spLocks noGrp="1"/>
          </p:cNvSpPr>
          <p:nvPr>
            <p:ph type="ftr" idx="11"/>
          </p:nvPr>
        </p:nvSpPr>
        <p:spPr>
          <a:xfrm>
            <a:off x="3124200" y="6121400"/>
            <a:ext cx="2895600" cy="476249"/>
          </a:xfrm>
          <a:prstGeom prst="rect">
            <a:avLst/>
          </a:prstGeom>
          <a:noFill/>
          <a:ln>
            <a:noFill/>
          </a:ln>
        </p:spPr>
        <p:txBody>
          <a:bodyPr lIns="91425" tIns="91425" rIns="91425" bIns="91425" anchor="t" anchorCtr="0"/>
          <a:lstStyle>
            <a:lvl1pPr marL="0" marR="0" lvl="0" indent="0" algn="ctr" rtl="0">
              <a:spcBef>
                <a:spcPts val="0"/>
              </a:spcBef>
              <a:buNone/>
              <a:defRPr sz="1400">
                <a:solidFill>
                  <a:schemeClr val="dk1"/>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53" name="Shape 53"/>
          <p:cNvSpPr txBox="1">
            <a:spLocks noGrp="1"/>
          </p:cNvSpPr>
          <p:nvPr>
            <p:ph type="sldNum" idx="12"/>
          </p:nvPr>
        </p:nvSpPr>
        <p:spPr>
          <a:xfrm>
            <a:off x="6553200" y="6121400"/>
            <a:ext cx="2133599" cy="476249"/>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en-US" sz="1400">
                <a:solidFill>
                  <a:schemeClr val="dk1"/>
                </a:solidFill>
                <a:latin typeface="Calibri"/>
                <a:ea typeface="Calibri"/>
                <a:cs typeface="Calibri"/>
                <a:sym typeface="Calibri"/>
              </a:rPr>
              <a:t>‹#›</a:t>
            </a:fld>
            <a:endParaRPr lang="en-US" sz="1400">
              <a:solidFill>
                <a:schemeClr val="dk1"/>
              </a:solidFill>
              <a:latin typeface="Calibri"/>
              <a:ea typeface="Calibri"/>
              <a:cs typeface="Calibri"/>
              <a:sym typeface="Calibri"/>
            </a:endParaRPr>
          </a:p>
        </p:txBody>
      </p:sp>
      <p:pic>
        <p:nvPicPr>
          <p:cNvPr id="54" name="Shape 54"/>
          <p:cNvPicPr preferRelativeResize="0"/>
          <p:nvPr/>
        </p:nvPicPr>
        <p:blipFill rotWithShape="1">
          <a:blip r:embed="rId2">
            <a:alphaModFix/>
          </a:blip>
          <a:srcRect/>
          <a:stretch/>
        </p:blipFill>
        <p:spPr>
          <a:xfrm>
            <a:off x="7176504" y="6331435"/>
            <a:ext cx="1943100" cy="32385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Shape 55"/>
        <p:cNvGrpSpPr/>
        <p:nvPr/>
      </p:nvGrpSpPr>
      <p:grpSpPr>
        <a:xfrm>
          <a:off x="0" y="0"/>
          <a:ext cx="0" cy="0"/>
          <a:chOff x="0" y="0"/>
          <a:chExt cx="0" cy="0"/>
        </a:xfrm>
      </p:grpSpPr>
      <p:sp>
        <p:nvSpPr>
          <p:cNvPr id="56" name="Shape 56"/>
          <p:cNvSpPr txBox="1">
            <a:spLocks noGrp="1"/>
          </p:cNvSpPr>
          <p:nvPr>
            <p:ph type="title"/>
          </p:nvPr>
        </p:nvSpPr>
        <p:spPr>
          <a:xfrm>
            <a:off x="457200" y="274637"/>
            <a:ext cx="8229600" cy="1143000"/>
          </a:xfrm>
          <a:prstGeom prst="rect">
            <a:avLst/>
          </a:prstGeom>
          <a:noFill/>
          <a:ln>
            <a:noFill/>
          </a:ln>
        </p:spPr>
        <p:txBody>
          <a:bodyPr lIns="91425" tIns="91425" rIns="91425" bIns="91425" anchor="ctr" anchorCtr="0"/>
          <a:lstStyle>
            <a:lvl1pPr marL="0" marR="0" lvl="0" indent="0" algn="l" rtl="0">
              <a:spcBef>
                <a:spcPts val="0"/>
              </a:spcBef>
              <a:spcAft>
                <a:spcPts val="0"/>
              </a:spcAft>
              <a:buNone/>
              <a:defRPr sz="4400" b="1" i="0" u="none" strike="noStrike" cap="none">
                <a:solidFill>
                  <a:schemeClr val="dk2"/>
                </a:solidFill>
                <a:latin typeface="Calibri"/>
                <a:ea typeface="Calibri"/>
                <a:cs typeface="Calibri"/>
                <a:sym typeface="Calibri"/>
              </a:defRPr>
            </a:lvl1pPr>
            <a:lvl2pPr marL="0" marR="0" lvl="1" indent="0" algn="ctr" rtl="0">
              <a:spcBef>
                <a:spcPts val="0"/>
              </a:spcBef>
              <a:spcAft>
                <a:spcPts val="0"/>
              </a:spcAft>
              <a:buNone/>
              <a:defRPr sz="4400" b="1" i="0" u="none" strike="noStrike" cap="none">
                <a:solidFill>
                  <a:schemeClr val="dk2"/>
                </a:solidFill>
                <a:latin typeface="Arial"/>
                <a:ea typeface="Arial"/>
                <a:cs typeface="Arial"/>
                <a:sym typeface="Arial"/>
              </a:defRPr>
            </a:lvl2pPr>
            <a:lvl3pPr marL="0" marR="0" lvl="2" indent="0" algn="ctr" rtl="0">
              <a:spcBef>
                <a:spcPts val="0"/>
              </a:spcBef>
              <a:spcAft>
                <a:spcPts val="0"/>
              </a:spcAft>
              <a:buNone/>
              <a:defRPr sz="4400" b="1" i="0" u="none" strike="noStrike" cap="none">
                <a:solidFill>
                  <a:schemeClr val="dk2"/>
                </a:solidFill>
                <a:latin typeface="Arial"/>
                <a:ea typeface="Arial"/>
                <a:cs typeface="Arial"/>
                <a:sym typeface="Arial"/>
              </a:defRPr>
            </a:lvl3pPr>
            <a:lvl4pPr marL="0" marR="0" lvl="3" indent="0" algn="ctr" rtl="0">
              <a:spcBef>
                <a:spcPts val="0"/>
              </a:spcBef>
              <a:spcAft>
                <a:spcPts val="0"/>
              </a:spcAft>
              <a:buNone/>
              <a:defRPr sz="4400" b="1" i="0" u="none" strike="noStrike" cap="none">
                <a:solidFill>
                  <a:schemeClr val="dk2"/>
                </a:solidFill>
                <a:latin typeface="Arial"/>
                <a:ea typeface="Arial"/>
                <a:cs typeface="Arial"/>
                <a:sym typeface="Arial"/>
              </a:defRPr>
            </a:lvl4pPr>
            <a:lvl5pPr marL="0" marR="0" lvl="4" indent="0" algn="ctr" rtl="0">
              <a:spcBef>
                <a:spcPts val="0"/>
              </a:spcBef>
              <a:spcAft>
                <a:spcPts val="0"/>
              </a:spcAft>
              <a:buNone/>
              <a:defRPr sz="4400" b="1" i="0" u="none" strike="noStrike" cap="none">
                <a:solidFill>
                  <a:schemeClr val="dk2"/>
                </a:solidFill>
                <a:latin typeface="Arial"/>
                <a:ea typeface="Arial"/>
                <a:cs typeface="Arial"/>
                <a:sym typeface="Arial"/>
              </a:defRPr>
            </a:lvl5pPr>
            <a:lvl6pPr marL="457200" marR="0" lvl="5" indent="0" algn="ctr" rtl="0">
              <a:spcBef>
                <a:spcPts val="0"/>
              </a:spcBef>
              <a:spcAft>
                <a:spcPts val="0"/>
              </a:spcAft>
              <a:buNone/>
              <a:defRPr sz="4400" b="1" i="0" u="none" strike="noStrike" cap="none">
                <a:solidFill>
                  <a:schemeClr val="dk2"/>
                </a:solidFill>
                <a:latin typeface="Arial"/>
                <a:ea typeface="Arial"/>
                <a:cs typeface="Arial"/>
                <a:sym typeface="Arial"/>
              </a:defRPr>
            </a:lvl6pPr>
            <a:lvl7pPr marL="914400" marR="0" lvl="6" indent="0" algn="ctr" rtl="0">
              <a:spcBef>
                <a:spcPts val="0"/>
              </a:spcBef>
              <a:spcAft>
                <a:spcPts val="0"/>
              </a:spcAft>
              <a:buNone/>
              <a:defRPr sz="4400" b="1" i="0" u="none" strike="noStrike" cap="none">
                <a:solidFill>
                  <a:schemeClr val="dk2"/>
                </a:solidFill>
                <a:latin typeface="Arial"/>
                <a:ea typeface="Arial"/>
                <a:cs typeface="Arial"/>
                <a:sym typeface="Arial"/>
              </a:defRPr>
            </a:lvl7pPr>
            <a:lvl8pPr marL="1371600" marR="0" lvl="7" indent="0" algn="ctr" rtl="0">
              <a:spcBef>
                <a:spcPts val="0"/>
              </a:spcBef>
              <a:spcAft>
                <a:spcPts val="0"/>
              </a:spcAft>
              <a:buNone/>
              <a:defRPr sz="4400" b="1" i="0" u="none" strike="noStrike" cap="none">
                <a:solidFill>
                  <a:schemeClr val="dk2"/>
                </a:solidFill>
                <a:latin typeface="Arial"/>
                <a:ea typeface="Arial"/>
                <a:cs typeface="Arial"/>
                <a:sym typeface="Arial"/>
              </a:defRPr>
            </a:lvl8pPr>
            <a:lvl9pPr marL="1828800" marR="0" lvl="8" indent="0" algn="ctr" rtl="0">
              <a:spcBef>
                <a:spcPts val="0"/>
              </a:spcBef>
              <a:spcAft>
                <a:spcPts val="0"/>
              </a:spcAft>
              <a:buNone/>
              <a:defRPr sz="4400" b="1" i="0" u="none" strike="noStrike" cap="none">
                <a:solidFill>
                  <a:schemeClr val="dk2"/>
                </a:solidFill>
                <a:latin typeface="Arial"/>
                <a:ea typeface="Arial"/>
                <a:cs typeface="Arial"/>
                <a:sym typeface="Arial"/>
              </a:defRPr>
            </a:lvl9pPr>
          </a:lstStyle>
          <a:p>
            <a:endParaRPr/>
          </a:p>
        </p:txBody>
      </p:sp>
      <p:sp>
        <p:nvSpPr>
          <p:cNvPr id="57" name="Shape 57"/>
          <p:cNvSpPr txBox="1">
            <a:spLocks noGrp="1"/>
          </p:cNvSpPr>
          <p:nvPr>
            <p:ph type="body" idx="1"/>
          </p:nvPr>
        </p:nvSpPr>
        <p:spPr>
          <a:xfrm>
            <a:off x="457200" y="1600200"/>
            <a:ext cx="4038599" cy="4421188"/>
          </a:xfrm>
          <a:prstGeom prst="rect">
            <a:avLst/>
          </a:prstGeom>
          <a:noFill/>
          <a:ln>
            <a:noFill/>
          </a:ln>
        </p:spPr>
        <p:txBody>
          <a:bodyPr lIns="91425" tIns="91425" rIns="91425" bIns="91425" anchor="t" anchorCtr="0"/>
          <a:lstStyle>
            <a:lvl1pPr marL="342900" marR="0" lvl="0" indent="-165100" algn="l" rtl="0">
              <a:spcBef>
                <a:spcPts val="560"/>
              </a:spcBef>
              <a:spcAft>
                <a:spcPts val="0"/>
              </a:spcAft>
              <a:buClr>
                <a:schemeClr val="hlink"/>
              </a:buClr>
              <a:buSzPct val="100000"/>
              <a:buFont typeface="Noto Sans Symbols"/>
              <a:buChar char="❖"/>
              <a:defRPr sz="2800" b="0" i="0" u="none" strike="noStrike" cap="none">
                <a:solidFill>
                  <a:schemeClr val="dk1"/>
                </a:solidFill>
                <a:latin typeface="Calibri"/>
                <a:ea typeface="Calibri"/>
                <a:cs typeface="Calibri"/>
                <a:sym typeface="Calibri"/>
              </a:defRPr>
            </a:lvl1pPr>
            <a:lvl2pPr marL="742950" marR="0" lvl="1" indent="-133350" algn="l" rtl="0">
              <a:spcBef>
                <a:spcPts val="480"/>
              </a:spcBef>
              <a:spcAft>
                <a:spcPts val="0"/>
              </a:spcAft>
              <a:buClr>
                <a:srgbClr val="777777"/>
              </a:buClr>
              <a:buSzPct val="100000"/>
              <a:buFont typeface="Noto Sans Symbols"/>
              <a:buChar char="▪"/>
              <a:defRPr sz="2400" b="0" i="0" u="none" strike="noStrike" cap="none">
                <a:solidFill>
                  <a:schemeClr val="dk1"/>
                </a:solidFill>
                <a:latin typeface="Calibri"/>
                <a:ea typeface="Calibri"/>
                <a:cs typeface="Calibri"/>
                <a:sym typeface="Calibri"/>
              </a:defRPr>
            </a:lvl2pPr>
            <a:lvl3pPr marL="1143000" marR="0" lvl="2"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Calibri"/>
                <a:ea typeface="Calibri"/>
                <a:cs typeface="Calibri"/>
                <a:sym typeface="Calibri"/>
              </a:defRPr>
            </a:lvl3pPr>
            <a:lvl4pPr marL="1600200" marR="0" lvl="3" indent="-114300" algn="l" rtl="0">
              <a:spcBef>
                <a:spcPts val="360"/>
              </a:spcBef>
              <a:spcAft>
                <a:spcPts val="0"/>
              </a:spcAft>
              <a:buClr>
                <a:srgbClr val="777777"/>
              </a:buClr>
              <a:buSzPct val="100000"/>
              <a:buFont typeface="Noto Sans Symbols"/>
              <a:buChar char="▪"/>
              <a:defRPr sz="1800" b="0" i="0" u="none" strike="noStrike" cap="none">
                <a:solidFill>
                  <a:schemeClr val="dk1"/>
                </a:solidFill>
                <a:latin typeface="Calibri"/>
                <a:ea typeface="Calibri"/>
                <a:cs typeface="Calibri"/>
                <a:sym typeface="Calibri"/>
              </a:defRPr>
            </a:lvl4pPr>
            <a:lvl5pPr marL="2057400" marR="0" lvl="4" indent="-114300" algn="l" rtl="0">
              <a:spcBef>
                <a:spcPts val="360"/>
              </a:spcBef>
              <a:spcAft>
                <a:spcPts val="0"/>
              </a:spcAft>
              <a:buClr>
                <a:schemeClr val="hlink"/>
              </a:buClr>
              <a:buSzPct val="100000"/>
              <a:buFont typeface="Noto Sans Symbols"/>
              <a:buChar char="❖"/>
              <a:defRPr sz="1800" b="0" i="0" u="none" strike="noStrike" cap="none">
                <a:solidFill>
                  <a:schemeClr val="dk1"/>
                </a:solidFill>
                <a:latin typeface="Calibri"/>
                <a:ea typeface="Calibri"/>
                <a:cs typeface="Calibri"/>
                <a:sym typeface="Calibri"/>
              </a:defRPr>
            </a:lvl5pPr>
            <a:lvl6pPr marL="2514600" marR="0" lvl="5" indent="-114300" algn="l" rtl="0">
              <a:spcBef>
                <a:spcPts val="360"/>
              </a:spcBef>
              <a:spcAft>
                <a:spcPts val="0"/>
              </a:spcAft>
              <a:buClr>
                <a:schemeClr val="hlink"/>
              </a:buClr>
              <a:buSzPct val="100000"/>
              <a:buFont typeface="Noto Sans Symbols"/>
              <a:buChar char="❖"/>
              <a:defRPr sz="1800" b="0" i="0" u="none" strike="noStrike" cap="none">
                <a:solidFill>
                  <a:schemeClr val="dk1"/>
                </a:solidFill>
                <a:latin typeface="Arial"/>
                <a:ea typeface="Arial"/>
                <a:cs typeface="Arial"/>
                <a:sym typeface="Arial"/>
              </a:defRPr>
            </a:lvl6pPr>
            <a:lvl7pPr marL="2971800" marR="0" lvl="6" indent="-114300" algn="l" rtl="0">
              <a:spcBef>
                <a:spcPts val="360"/>
              </a:spcBef>
              <a:spcAft>
                <a:spcPts val="0"/>
              </a:spcAft>
              <a:buClr>
                <a:schemeClr val="hlink"/>
              </a:buClr>
              <a:buSzPct val="100000"/>
              <a:buFont typeface="Noto Sans Symbols"/>
              <a:buChar char="❖"/>
              <a:defRPr sz="1800" b="0" i="0" u="none" strike="noStrike" cap="none">
                <a:solidFill>
                  <a:schemeClr val="dk1"/>
                </a:solidFill>
                <a:latin typeface="Arial"/>
                <a:ea typeface="Arial"/>
                <a:cs typeface="Arial"/>
                <a:sym typeface="Arial"/>
              </a:defRPr>
            </a:lvl7pPr>
            <a:lvl8pPr marL="3429000" marR="0" lvl="7" indent="-114300" algn="l" rtl="0">
              <a:spcBef>
                <a:spcPts val="360"/>
              </a:spcBef>
              <a:spcAft>
                <a:spcPts val="0"/>
              </a:spcAft>
              <a:buClr>
                <a:schemeClr val="hlink"/>
              </a:buClr>
              <a:buSzPct val="100000"/>
              <a:buFont typeface="Noto Sans Symbols"/>
              <a:buChar char="❖"/>
              <a:defRPr sz="1800" b="0" i="0" u="none" strike="noStrike" cap="none">
                <a:solidFill>
                  <a:schemeClr val="dk1"/>
                </a:solidFill>
                <a:latin typeface="Arial"/>
                <a:ea typeface="Arial"/>
                <a:cs typeface="Arial"/>
                <a:sym typeface="Arial"/>
              </a:defRPr>
            </a:lvl8pPr>
            <a:lvl9pPr marL="3886200" marR="0" lvl="8" indent="-114300" algn="l" rtl="0">
              <a:spcBef>
                <a:spcPts val="360"/>
              </a:spcBef>
              <a:spcAft>
                <a:spcPts val="0"/>
              </a:spcAft>
              <a:buClr>
                <a:schemeClr val="hlink"/>
              </a:buClr>
              <a:buSzPct val="100000"/>
              <a:buFont typeface="Noto Sans Symbols"/>
              <a:buChar char="❖"/>
              <a:defRPr sz="1800" b="0" i="0" u="none" strike="noStrike" cap="none">
                <a:solidFill>
                  <a:schemeClr val="dk1"/>
                </a:solidFill>
                <a:latin typeface="Arial"/>
                <a:ea typeface="Arial"/>
                <a:cs typeface="Arial"/>
                <a:sym typeface="Arial"/>
              </a:defRPr>
            </a:lvl9pPr>
          </a:lstStyle>
          <a:p>
            <a:endParaRPr/>
          </a:p>
        </p:txBody>
      </p:sp>
      <p:sp>
        <p:nvSpPr>
          <p:cNvPr id="58" name="Shape 58"/>
          <p:cNvSpPr txBox="1">
            <a:spLocks noGrp="1"/>
          </p:cNvSpPr>
          <p:nvPr>
            <p:ph type="body" idx="2"/>
          </p:nvPr>
        </p:nvSpPr>
        <p:spPr>
          <a:xfrm>
            <a:off x="4648200" y="1600200"/>
            <a:ext cx="4038599" cy="4421188"/>
          </a:xfrm>
          <a:prstGeom prst="rect">
            <a:avLst/>
          </a:prstGeom>
          <a:noFill/>
          <a:ln>
            <a:noFill/>
          </a:ln>
        </p:spPr>
        <p:txBody>
          <a:bodyPr lIns="91425" tIns="91425" rIns="91425" bIns="91425" anchor="t" anchorCtr="0"/>
          <a:lstStyle>
            <a:lvl1pPr marL="342900" marR="0" lvl="0" indent="-165100" algn="l" rtl="0">
              <a:spcBef>
                <a:spcPts val="560"/>
              </a:spcBef>
              <a:spcAft>
                <a:spcPts val="0"/>
              </a:spcAft>
              <a:buClr>
                <a:schemeClr val="hlink"/>
              </a:buClr>
              <a:buSzPct val="100000"/>
              <a:buFont typeface="Noto Sans Symbols"/>
              <a:buChar char="❖"/>
              <a:defRPr sz="2800" b="0" i="0" u="none" strike="noStrike" cap="none">
                <a:solidFill>
                  <a:schemeClr val="dk1"/>
                </a:solidFill>
                <a:latin typeface="Calibri"/>
                <a:ea typeface="Calibri"/>
                <a:cs typeface="Calibri"/>
                <a:sym typeface="Calibri"/>
              </a:defRPr>
            </a:lvl1pPr>
            <a:lvl2pPr marL="742950" marR="0" lvl="1" indent="-133350" algn="l" rtl="0">
              <a:spcBef>
                <a:spcPts val="480"/>
              </a:spcBef>
              <a:spcAft>
                <a:spcPts val="0"/>
              </a:spcAft>
              <a:buClr>
                <a:srgbClr val="777777"/>
              </a:buClr>
              <a:buSzPct val="100000"/>
              <a:buFont typeface="Noto Sans Symbols"/>
              <a:buChar char="▪"/>
              <a:defRPr sz="2400" b="0" i="0" u="none" strike="noStrike" cap="none">
                <a:solidFill>
                  <a:schemeClr val="dk1"/>
                </a:solidFill>
                <a:latin typeface="Calibri"/>
                <a:ea typeface="Calibri"/>
                <a:cs typeface="Calibri"/>
                <a:sym typeface="Calibri"/>
              </a:defRPr>
            </a:lvl2pPr>
            <a:lvl3pPr marL="1143000" marR="0" lvl="2"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Calibri"/>
                <a:ea typeface="Calibri"/>
                <a:cs typeface="Calibri"/>
                <a:sym typeface="Calibri"/>
              </a:defRPr>
            </a:lvl3pPr>
            <a:lvl4pPr marL="1600200" marR="0" lvl="3" indent="-114300" algn="l" rtl="0">
              <a:spcBef>
                <a:spcPts val="360"/>
              </a:spcBef>
              <a:spcAft>
                <a:spcPts val="0"/>
              </a:spcAft>
              <a:buClr>
                <a:srgbClr val="777777"/>
              </a:buClr>
              <a:buSzPct val="100000"/>
              <a:buFont typeface="Noto Sans Symbols"/>
              <a:buChar char="▪"/>
              <a:defRPr sz="1800" b="0" i="0" u="none" strike="noStrike" cap="none">
                <a:solidFill>
                  <a:schemeClr val="dk1"/>
                </a:solidFill>
                <a:latin typeface="Calibri"/>
                <a:ea typeface="Calibri"/>
                <a:cs typeface="Calibri"/>
                <a:sym typeface="Calibri"/>
              </a:defRPr>
            </a:lvl4pPr>
            <a:lvl5pPr marL="2057400" marR="0" lvl="4" indent="-114300" algn="l" rtl="0">
              <a:spcBef>
                <a:spcPts val="360"/>
              </a:spcBef>
              <a:spcAft>
                <a:spcPts val="0"/>
              </a:spcAft>
              <a:buClr>
                <a:schemeClr val="hlink"/>
              </a:buClr>
              <a:buSzPct val="100000"/>
              <a:buFont typeface="Noto Sans Symbols"/>
              <a:buChar char="❖"/>
              <a:defRPr sz="1800" b="0" i="0" u="none" strike="noStrike" cap="none">
                <a:solidFill>
                  <a:schemeClr val="dk1"/>
                </a:solidFill>
                <a:latin typeface="Calibri"/>
                <a:ea typeface="Calibri"/>
                <a:cs typeface="Calibri"/>
                <a:sym typeface="Calibri"/>
              </a:defRPr>
            </a:lvl5pPr>
            <a:lvl6pPr marL="2514600" marR="0" lvl="5" indent="-114300" algn="l" rtl="0">
              <a:spcBef>
                <a:spcPts val="360"/>
              </a:spcBef>
              <a:spcAft>
                <a:spcPts val="0"/>
              </a:spcAft>
              <a:buClr>
                <a:schemeClr val="hlink"/>
              </a:buClr>
              <a:buSzPct val="100000"/>
              <a:buFont typeface="Noto Sans Symbols"/>
              <a:buChar char="❖"/>
              <a:defRPr sz="1800" b="0" i="0" u="none" strike="noStrike" cap="none">
                <a:solidFill>
                  <a:schemeClr val="dk1"/>
                </a:solidFill>
                <a:latin typeface="Arial"/>
                <a:ea typeface="Arial"/>
                <a:cs typeface="Arial"/>
                <a:sym typeface="Arial"/>
              </a:defRPr>
            </a:lvl6pPr>
            <a:lvl7pPr marL="2971800" marR="0" lvl="6" indent="-114300" algn="l" rtl="0">
              <a:spcBef>
                <a:spcPts val="360"/>
              </a:spcBef>
              <a:spcAft>
                <a:spcPts val="0"/>
              </a:spcAft>
              <a:buClr>
                <a:schemeClr val="hlink"/>
              </a:buClr>
              <a:buSzPct val="100000"/>
              <a:buFont typeface="Noto Sans Symbols"/>
              <a:buChar char="❖"/>
              <a:defRPr sz="1800" b="0" i="0" u="none" strike="noStrike" cap="none">
                <a:solidFill>
                  <a:schemeClr val="dk1"/>
                </a:solidFill>
                <a:latin typeface="Arial"/>
                <a:ea typeface="Arial"/>
                <a:cs typeface="Arial"/>
                <a:sym typeface="Arial"/>
              </a:defRPr>
            </a:lvl7pPr>
            <a:lvl8pPr marL="3429000" marR="0" lvl="7" indent="-114300" algn="l" rtl="0">
              <a:spcBef>
                <a:spcPts val="360"/>
              </a:spcBef>
              <a:spcAft>
                <a:spcPts val="0"/>
              </a:spcAft>
              <a:buClr>
                <a:schemeClr val="hlink"/>
              </a:buClr>
              <a:buSzPct val="100000"/>
              <a:buFont typeface="Noto Sans Symbols"/>
              <a:buChar char="❖"/>
              <a:defRPr sz="1800" b="0" i="0" u="none" strike="noStrike" cap="none">
                <a:solidFill>
                  <a:schemeClr val="dk1"/>
                </a:solidFill>
                <a:latin typeface="Arial"/>
                <a:ea typeface="Arial"/>
                <a:cs typeface="Arial"/>
                <a:sym typeface="Arial"/>
              </a:defRPr>
            </a:lvl8pPr>
            <a:lvl9pPr marL="3886200" marR="0" lvl="8" indent="-114300" algn="l" rtl="0">
              <a:spcBef>
                <a:spcPts val="360"/>
              </a:spcBef>
              <a:spcAft>
                <a:spcPts val="0"/>
              </a:spcAft>
              <a:buClr>
                <a:schemeClr val="hlink"/>
              </a:buClr>
              <a:buSzPct val="100000"/>
              <a:buFont typeface="Noto Sans Symbols"/>
              <a:buChar char="❖"/>
              <a:defRPr sz="1800" b="0" i="0" u="none" strike="noStrike" cap="none">
                <a:solidFill>
                  <a:schemeClr val="dk1"/>
                </a:solidFill>
                <a:latin typeface="Arial"/>
                <a:ea typeface="Arial"/>
                <a:cs typeface="Arial"/>
                <a:sym typeface="Arial"/>
              </a:defRPr>
            </a:lvl9pPr>
          </a:lstStyle>
          <a:p>
            <a:endParaRPr/>
          </a:p>
        </p:txBody>
      </p:sp>
      <p:sp>
        <p:nvSpPr>
          <p:cNvPr id="59" name="Shape 59"/>
          <p:cNvSpPr txBox="1">
            <a:spLocks noGrp="1"/>
          </p:cNvSpPr>
          <p:nvPr>
            <p:ph type="ftr" idx="11"/>
          </p:nvPr>
        </p:nvSpPr>
        <p:spPr>
          <a:xfrm>
            <a:off x="3124200" y="6121400"/>
            <a:ext cx="2895600" cy="476249"/>
          </a:xfrm>
          <a:prstGeom prst="rect">
            <a:avLst/>
          </a:prstGeom>
          <a:noFill/>
          <a:ln>
            <a:noFill/>
          </a:ln>
        </p:spPr>
        <p:txBody>
          <a:bodyPr lIns="91425" tIns="91425" rIns="91425" bIns="91425" anchor="t" anchorCtr="0"/>
          <a:lstStyle>
            <a:lvl1pPr marL="0" marR="0" lvl="0" indent="0" algn="ctr" rtl="0">
              <a:spcBef>
                <a:spcPts val="0"/>
              </a:spcBef>
              <a:buNone/>
              <a:defRPr sz="1400">
                <a:solidFill>
                  <a:schemeClr val="dk1"/>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60" name="Shape 60"/>
          <p:cNvSpPr txBox="1">
            <a:spLocks noGrp="1"/>
          </p:cNvSpPr>
          <p:nvPr>
            <p:ph type="sldNum" idx="12"/>
          </p:nvPr>
        </p:nvSpPr>
        <p:spPr>
          <a:xfrm>
            <a:off x="6553200" y="6121400"/>
            <a:ext cx="2133599" cy="476249"/>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en-US" sz="1400">
                <a:solidFill>
                  <a:schemeClr val="dk1"/>
                </a:solidFill>
                <a:latin typeface="Calibri"/>
                <a:ea typeface="Calibri"/>
                <a:cs typeface="Calibri"/>
                <a:sym typeface="Calibri"/>
              </a:rPr>
              <a:t>‹#›</a:t>
            </a:fld>
            <a:endParaRPr lang="en-US" sz="1400">
              <a:solidFill>
                <a:schemeClr val="dk1"/>
              </a:solidFill>
              <a:latin typeface="Calibri"/>
              <a:ea typeface="Calibri"/>
              <a:cs typeface="Calibri"/>
              <a:sym typeface="Calibri"/>
            </a:endParaRPr>
          </a:p>
        </p:txBody>
      </p:sp>
      <p:pic>
        <p:nvPicPr>
          <p:cNvPr id="61" name="Shape 61"/>
          <p:cNvPicPr preferRelativeResize="0"/>
          <p:nvPr/>
        </p:nvPicPr>
        <p:blipFill rotWithShape="1">
          <a:blip r:embed="rId2">
            <a:alphaModFix/>
          </a:blip>
          <a:srcRect/>
          <a:stretch/>
        </p:blipFill>
        <p:spPr>
          <a:xfrm>
            <a:off x="7176504" y="6331435"/>
            <a:ext cx="1943100" cy="32385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Shape 62"/>
        <p:cNvGrpSpPr/>
        <p:nvPr/>
      </p:nvGrpSpPr>
      <p:grpSpPr>
        <a:xfrm>
          <a:off x="0" y="0"/>
          <a:ext cx="0" cy="0"/>
          <a:chOff x="0" y="0"/>
          <a:chExt cx="0" cy="0"/>
        </a:xfrm>
      </p:grpSpPr>
      <p:sp>
        <p:nvSpPr>
          <p:cNvPr id="63" name="Shape 63"/>
          <p:cNvSpPr txBox="1">
            <a:spLocks noGrp="1"/>
          </p:cNvSpPr>
          <p:nvPr>
            <p:ph type="title"/>
          </p:nvPr>
        </p:nvSpPr>
        <p:spPr>
          <a:xfrm>
            <a:off x="457200" y="273050"/>
            <a:ext cx="3008313" cy="1162049"/>
          </a:xfrm>
          <a:prstGeom prst="rect">
            <a:avLst/>
          </a:prstGeom>
          <a:noFill/>
          <a:ln>
            <a:noFill/>
          </a:ln>
        </p:spPr>
        <p:txBody>
          <a:bodyPr lIns="91425" tIns="91425" rIns="91425" bIns="91425" anchor="b" anchorCtr="0"/>
          <a:lstStyle>
            <a:lvl1pPr marL="0" marR="0" lvl="0" indent="0" algn="l" rtl="0">
              <a:spcBef>
                <a:spcPts val="0"/>
              </a:spcBef>
              <a:spcAft>
                <a:spcPts val="0"/>
              </a:spcAft>
              <a:buNone/>
              <a:defRPr sz="2000" b="1" i="0" u="none" strike="noStrike" cap="none">
                <a:solidFill>
                  <a:schemeClr val="dk2"/>
                </a:solidFill>
                <a:latin typeface="Calibri"/>
                <a:ea typeface="Calibri"/>
                <a:cs typeface="Calibri"/>
                <a:sym typeface="Calibri"/>
              </a:defRPr>
            </a:lvl1pPr>
            <a:lvl2pPr marL="0" marR="0" lvl="1" indent="0" algn="ctr" rtl="0">
              <a:spcBef>
                <a:spcPts val="0"/>
              </a:spcBef>
              <a:spcAft>
                <a:spcPts val="0"/>
              </a:spcAft>
              <a:buNone/>
              <a:defRPr sz="4400" b="1" i="0" u="none" strike="noStrike" cap="none">
                <a:solidFill>
                  <a:schemeClr val="dk2"/>
                </a:solidFill>
                <a:latin typeface="Arial"/>
                <a:ea typeface="Arial"/>
                <a:cs typeface="Arial"/>
                <a:sym typeface="Arial"/>
              </a:defRPr>
            </a:lvl2pPr>
            <a:lvl3pPr marL="0" marR="0" lvl="2" indent="0" algn="ctr" rtl="0">
              <a:spcBef>
                <a:spcPts val="0"/>
              </a:spcBef>
              <a:spcAft>
                <a:spcPts val="0"/>
              </a:spcAft>
              <a:buNone/>
              <a:defRPr sz="4400" b="1" i="0" u="none" strike="noStrike" cap="none">
                <a:solidFill>
                  <a:schemeClr val="dk2"/>
                </a:solidFill>
                <a:latin typeface="Arial"/>
                <a:ea typeface="Arial"/>
                <a:cs typeface="Arial"/>
                <a:sym typeface="Arial"/>
              </a:defRPr>
            </a:lvl3pPr>
            <a:lvl4pPr marL="0" marR="0" lvl="3" indent="0" algn="ctr" rtl="0">
              <a:spcBef>
                <a:spcPts val="0"/>
              </a:spcBef>
              <a:spcAft>
                <a:spcPts val="0"/>
              </a:spcAft>
              <a:buNone/>
              <a:defRPr sz="4400" b="1" i="0" u="none" strike="noStrike" cap="none">
                <a:solidFill>
                  <a:schemeClr val="dk2"/>
                </a:solidFill>
                <a:latin typeface="Arial"/>
                <a:ea typeface="Arial"/>
                <a:cs typeface="Arial"/>
                <a:sym typeface="Arial"/>
              </a:defRPr>
            </a:lvl4pPr>
            <a:lvl5pPr marL="0" marR="0" lvl="4" indent="0" algn="ctr" rtl="0">
              <a:spcBef>
                <a:spcPts val="0"/>
              </a:spcBef>
              <a:spcAft>
                <a:spcPts val="0"/>
              </a:spcAft>
              <a:buNone/>
              <a:defRPr sz="4400" b="1" i="0" u="none" strike="noStrike" cap="none">
                <a:solidFill>
                  <a:schemeClr val="dk2"/>
                </a:solidFill>
                <a:latin typeface="Arial"/>
                <a:ea typeface="Arial"/>
                <a:cs typeface="Arial"/>
                <a:sym typeface="Arial"/>
              </a:defRPr>
            </a:lvl5pPr>
            <a:lvl6pPr marL="457200" marR="0" lvl="5" indent="0" algn="ctr" rtl="0">
              <a:spcBef>
                <a:spcPts val="0"/>
              </a:spcBef>
              <a:spcAft>
                <a:spcPts val="0"/>
              </a:spcAft>
              <a:buNone/>
              <a:defRPr sz="4400" b="1" i="0" u="none" strike="noStrike" cap="none">
                <a:solidFill>
                  <a:schemeClr val="dk2"/>
                </a:solidFill>
                <a:latin typeface="Arial"/>
                <a:ea typeface="Arial"/>
                <a:cs typeface="Arial"/>
                <a:sym typeface="Arial"/>
              </a:defRPr>
            </a:lvl6pPr>
            <a:lvl7pPr marL="914400" marR="0" lvl="6" indent="0" algn="ctr" rtl="0">
              <a:spcBef>
                <a:spcPts val="0"/>
              </a:spcBef>
              <a:spcAft>
                <a:spcPts val="0"/>
              </a:spcAft>
              <a:buNone/>
              <a:defRPr sz="4400" b="1" i="0" u="none" strike="noStrike" cap="none">
                <a:solidFill>
                  <a:schemeClr val="dk2"/>
                </a:solidFill>
                <a:latin typeface="Arial"/>
                <a:ea typeface="Arial"/>
                <a:cs typeface="Arial"/>
                <a:sym typeface="Arial"/>
              </a:defRPr>
            </a:lvl7pPr>
            <a:lvl8pPr marL="1371600" marR="0" lvl="7" indent="0" algn="ctr" rtl="0">
              <a:spcBef>
                <a:spcPts val="0"/>
              </a:spcBef>
              <a:spcAft>
                <a:spcPts val="0"/>
              </a:spcAft>
              <a:buNone/>
              <a:defRPr sz="4400" b="1" i="0" u="none" strike="noStrike" cap="none">
                <a:solidFill>
                  <a:schemeClr val="dk2"/>
                </a:solidFill>
                <a:latin typeface="Arial"/>
                <a:ea typeface="Arial"/>
                <a:cs typeface="Arial"/>
                <a:sym typeface="Arial"/>
              </a:defRPr>
            </a:lvl8pPr>
            <a:lvl9pPr marL="1828800" marR="0" lvl="8" indent="0" algn="ctr" rtl="0">
              <a:spcBef>
                <a:spcPts val="0"/>
              </a:spcBef>
              <a:spcAft>
                <a:spcPts val="0"/>
              </a:spcAft>
              <a:buNone/>
              <a:defRPr sz="4400" b="1" i="0" u="none" strike="noStrike" cap="none">
                <a:solidFill>
                  <a:schemeClr val="dk2"/>
                </a:solidFill>
                <a:latin typeface="Arial"/>
                <a:ea typeface="Arial"/>
                <a:cs typeface="Arial"/>
                <a:sym typeface="Arial"/>
              </a:defRPr>
            </a:lvl9pPr>
          </a:lstStyle>
          <a:p>
            <a:endParaRPr/>
          </a:p>
        </p:txBody>
      </p:sp>
      <p:sp>
        <p:nvSpPr>
          <p:cNvPr id="64" name="Shape 64"/>
          <p:cNvSpPr txBox="1">
            <a:spLocks noGrp="1"/>
          </p:cNvSpPr>
          <p:nvPr>
            <p:ph type="body" idx="1"/>
          </p:nvPr>
        </p:nvSpPr>
        <p:spPr>
          <a:xfrm>
            <a:off x="3575050" y="273050"/>
            <a:ext cx="5111750" cy="5853112"/>
          </a:xfrm>
          <a:prstGeom prst="rect">
            <a:avLst/>
          </a:prstGeom>
          <a:noFill/>
          <a:ln>
            <a:noFill/>
          </a:ln>
        </p:spPr>
        <p:txBody>
          <a:bodyPr lIns="91425" tIns="91425" rIns="91425" bIns="91425" anchor="t" anchorCtr="0"/>
          <a:lstStyle>
            <a:lvl1pPr marL="342900" marR="0" lvl="0" indent="-139700" algn="l" rtl="0">
              <a:spcBef>
                <a:spcPts val="640"/>
              </a:spcBef>
              <a:spcAft>
                <a:spcPts val="0"/>
              </a:spcAft>
              <a:buClr>
                <a:schemeClr val="hlink"/>
              </a:buClr>
              <a:buSzPct val="100000"/>
              <a:buFont typeface="Noto Sans Symbols"/>
              <a:buChar char="❖"/>
              <a:defRPr sz="3200" b="0" i="0" u="none" strike="noStrike" cap="none">
                <a:solidFill>
                  <a:schemeClr val="dk1"/>
                </a:solidFill>
                <a:latin typeface="Calibri"/>
                <a:ea typeface="Calibri"/>
                <a:cs typeface="Calibri"/>
                <a:sym typeface="Calibri"/>
              </a:defRPr>
            </a:lvl1pPr>
            <a:lvl2pPr marL="742950" marR="0" lvl="1" indent="-107950" algn="l" rtl="0">
              <a:spcBef>
                <a:spcPts val="560"/>
              </a:spcBef>
              <a:spcAft>
                <a:spcPts val="0"/>
              </a:spcAft>
              <a:buClr>
                <a:srgbClr val="777777"/>
              </a:buClr>
              <a:buSzPct val="100000"/>
              <a:buFont typeface="Noto Sans Symbols"/>
              <a:buChar char="▪"/>
              <a:defRPr sz="2800" b="0" i="0" u="none" strike="noStrike" cap="none">
                <a:solidFill>
                  <a:schemeClr val="dk1"/>
                </a:solidFill>
                <a:latin typeface="Calibri"/>
                <a:ea typeface="Calibri"/>
                <a:cs typeface="Calibri"/>
                <a:sym typeface="Calibri"/>
              </a:defRPr>
            </a:lvl2pPr>
            <a:lvl3pPr marL="1143000" marR="0" lvl="2" indent="-76200" algn="l" rtl="0">
              <a:spcBef>
                <a:spcPts val="480"/>
              </a:spcBef>
              <a:spcAft>
                <a:spcPts val="0"/>
              </a:spcAft>
              <a:buClr>
                <a:schemeClr val="hlink"/>
              </a:buClr>
              <a:buSzPct val="100000"/>
              <a:buFont typeface="Noto Sans Symbols"/>
              <a:buChar char="❖"/>
              <a:defRPr sz="2400" b="0" i="0" u="none" strike="noStrike" cap="none">
                <a:solidFill>
                  <a:schemeClr val="dk1"/>
                </a:solidFill>
                <a:latin typeface="Calibri"/>
                <a:ea typeface="Calibri"/>
                <a:cs typeface="Calibri"/>
                <a:sym typeface="Calibri"/>
              </a:defRPr>
            </a:lvl3pPr>
            <a:lvl4pPr marL="1600200" marR="0" lvl="3" indent="-101600" algn="l" rtl="0">
              <a:spcBef>
                <a:spcPts val="400"/>
              </a:spcBef>
              <a:spcAft>
                <a:spcPts val="0"/>
              </a:spcAft>
              <a:buClr>
                <a:srgbClr val="777777"/>
              </a:buClr>
              <a:buSzPct val="100000"/>
              <a:buFont typeface="Noto Sans Symbols"/>
              <a:buChar char="▪"/>
              <a:defRPr sz="2000" b="0" i="0" u="none" strike="noStrike" cap="none">
                <a:solidFill>
                  <a:schemeClr val="dk1"/>
                </a:solidFill>
                <a:latin typeface="Calibri"/>
                <a:ea typeface="Calibri"/>
                <a:cs typeface="Calibri"/>
                <a:sym typeface="Calibri"/>
              </a:defRPr>
            </a:lvl4pPr>
            <a:lvl5pPr marL="2057400" marR="0" lvl="4"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Calibri"/>
                <a:ea typeface="Calibri"/>
                <a:cs typeface="Calibri"/>
                <a:sym typeface="Calibri"/>
              </a:defRPr>
            </a:lvl5pPr>
            <a:lvl6pPr marL="2514600" marR="0" lvl="5"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Arial"/>
                <a:ea typeface="Arial"/>
                <a:cs typeface="Arial"/>
                <a:sym typeface="Arial"/>
              </a:defRPr>
            </a:lvl6pPr>
            <a:lvl7pPr marL="2971800" marR="0" lvl="6"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Arial"/>
                <a:ea typeface="Arial"/>
                <a:cs typeface="Arial"/>
                <a:sym typeface="Arial"/>
              </a:defRPr>
            </a:lvl7pPr>
            <a:lvl8pPr marL="3429000" marR="0" lvl="7"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Arial"/>
                <a:ea typeface="Arial"/>
                <a:cs typeface="Arial"/>
                <a:sym typeface="Arial"/>
              </a:defRPr>
            </a:lvl8pPr>
            <a:lvl9pPr marL="3886200" marR="0" lvl="8"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Arial"/>
                <a:ea typeface="Arial"/>
                <a:cs typeface="Arial"/>
                <a:sym typeface="Arial"/>
              </a:defRPr>
            </a:lvl9pPr>
          </a:lstStyle>
          <a:p>
            <a:endParaRPr/>
          </a:p>
        </p:txBody>
      </p:sp>
      <p:sp>
        <p:nvSpPr>
          <p:cNvPr id="65" name="Shape 65"/>
          <p:cNvSpPr txBox="1">
            <a:spLocks noGrp="1"/>
          </p:cNvSpPr>
          <p:nvPr>
            <p:ph type="body" idx="2"/>
          </p:nvPr>
        </p:nvSpPr>
        <p:spPr>
          <a:xfrm>
            <a:off x="457200" y="1435100"/>
            <a:ext cx="3008313" cy="4691063"/>
          </a:xfrm>
          <a:prstGeom prst="rect">
            <a:avLst/>
          </a:prstGeom>
          <a:noFill/>
          <a:ln>
            <a:noFill/>
          </a:ln>
        </p:spPr>
        <p:txBody>
          <a:bodyPr lIns="91425" tIns="91425" rIns="91425" bIns="91425" anchor="t" anchorCtr="0"/>
          <a:lstStyle>
            <a:lvl1pPr marL="0" marR="0" lvl="0" indent="0" algn="l" rtl="0">
              <a:spcBef>
                <a:spcPts val="280"/>
              </a:spcBef>
              <a:spcAft>
                <a:spcPts val="0"/>
              </a:spcAft>
              <a:buClr>
                <a:schemeClr val="hlink"/>
              </a:buClr>
              <a:buFont typeface="Noto Sans Symbols"/>
              <a:buNone/>
              <a:defRPr sz="1400" b="0" i="0" u="none" strike="noStrike" cap="none">
                <a:solidFill>
                  <a:schemeClr val="dk1"/>
                </a:solidFill>
                <a:latin typeface="Calibri"/>
                <a:ea typeface="Calibri"/>
                <a:cs typeface="Calibri"/>
                <a:sym typeface="Calibri"/>
              </a:defRPr>
            </a:lvl1pPr>
            <a:lvl2pPr marL="457200" marR="0" lvl="1" indent="0" algn="l" rtl="0">
              <a:spcBef>
                <a:spcPts val="240"/>
              </a:spcBef>
              <a:spcAft>
                <a:spcPts val="0"/>
              </a:spcAft>
              <a:buClr>
                <a:srgbClr val="777777"/>
              </a:buClr>
              <a:buFont typeface="Noto Sans Symbols"/>
              <a:buNone/>
              <a:defRPr sz="1200" b="0" i="0" u="none" strike="noStrike" cap="none">
                <a:solidFill>
                  <a:schemeClr val="dk1"/>
                </a:solidFill>
                <a:latin typeface="Calibri"/>
                <a:ea typeface="Calibri"/>
                <a:cs typeface="Calibri"/>
                <a:sym typeface="Calibri"/>
              </a:defRPr>
            </a:lvl2pPr>
            <a:lvl3pPr marL="914400" marR="0" lvl="2" indent="0" algn="l" rtl="0">
              <a:spcBef>
                <a:spcPts val="200"/>
              </a:spcBef>
              <a:spcAft>
                <a:spcPts val="0"/>
              </a:spcAft>
              <a:buClr>
                <a:schemeClr val="hlink"/>
              </a:buClr>
              <a:buFont typeface="Noto Sans Symbols"/>
              <a:buNone/>
              <a:defRPr sz="1000" b="0" i="0" u="none" strike="noStrike" cap="none">
                <a:solidFill>
                  <a:schemeClr val="dk1"/>
                </a:solidFill>
                <a:latin typeface="Calibri"/>
                <a:ea typeface="Calibri"/>
                <a:cs typeface="Calibri"/>
                <a:sym typeface="Calibri"/>
              </a:defRPr>
            </a:lvl3pPr>
            <a:lvl4pPr marL="1371600" marR="0" lvl="3" indent="0" algn="l" rtl="0">
              <a:spcBef>
                <a:spcPts val="180"/>
              </a:spcBef>
              <a:spcAft>
                <a:spcPts val="0"/>
              </a:spcAft>
              <a:buClr>
                <a:srgbClr val="777777"/>
              </a:buClr>
              <a:buFont typeface="Noto Sans Symbols"/>
              <a:buNone/>
              <a:defRPr sz="900" b="0" i="0" u="none" strike="noStrike" cap="none">
                <a:solidFill>
                  <a:schemeClr val="dk1"/>
                </a:solidFill>
                <a:latin typeface="Calibri"/>
                <a:ea typeface="Calibri"/>
                <a:cs typeface="Calibri"/>
                <a:sym typeface="Calibri"/>
              </a:defRPr>
            </a:lvl4pPr>
            <a:lvl5pPr marL="1828800" marR="0" lvl="4" indent="0" algn="l" rtl="0">
              <a:spcBef>
                <a:spcPts val="180"/>
              </a:spcBef>
              <a:spcAft>
                <a:spcPts val="0"/>
              </a:spcAft>
              <a:buClr>
                <a:schemeClr val="hlink"/>
              </a:buClr>
              <a:buFont typeface="Noto Sans Symbols"/>
              <a:buNone/>
              <a:defRPr sz="900" b="0" i="0" u="none" strike="noStrike" cap="none">
                <a:solidFill>
                  <a:schemeClr val="dk1"/>
                </a:solidFill>
                <a:latin typeface="Calibri"/>
                <a:ea typeface="Calibri"/>
                <a:cs typeface="Calibri"/>
                <a:sym typeface="Calibri"/>
              </a:defRPr>
            </a:lvl5pPr>
            <a:lvl6pPr marL="2286000" marR="0" lvl="5" indent="0" algn="l" rtl="0">
              <a:spcBef>
                <a:spcPts val="180"/>
              </a:spcBef>
              <a:spcAft>
                <a:spcPts val="0"/>
              </a:spcAft>
              <a:buClr>
                <a:schemeClr val="hlink"/>
              </a:buClr>
              <a:buFont typeface="Noto Sans Symbols"/>
              <a:buNone/>
              <a:defRPr sz="900" b="0" i="0" u="none" strike="noStrike" cap="none">
                <a:solidFill>
                  <a:schemeClr val="dk1"/>
                </a:solidFill>
                <a:latin typeface="Arial"/>
                <a:ea typeface="Arial"/>
                <a:cs typeface="Arial"/>
                <a:sym typeface="Arial"/>
              </a:defRPr>
            </a:lvl6pPr>
            <a:lvl7pPr marL="2743200" marR="0" lvl="6" indent="0" algn="l" rtl="0">
              <a:spcBef>
                <a:spcPts val="180"/>
              </a:spcBef>
              <a:spcAft>
                <a:spcPts val="0"/>
              </a:spcAft>
              <a:buClr>
                <a:schemeClr val="hlink"/>
              </a:buClr>
              <a:buFont typeface="Noto Sans Symbols"/>
              <a:buNone/>
              <a:defRPr sz="900" b="0" i="0" u="none" strike="noStrike" cap="none">
                <a:solidFill>
                  <a:schemeClr val="dk1"/>
                </a:solidFill>
                <a:latin typeface="Arial"/>
                <a:ea typeface="Arial"/>
                <a:cs typeface="Arial"/>
                <a:sym typeface="Arial"/>
              </a:defRPr>
            </a:lvl7pPr>
            <a:lvl8pPr marL="3200400" marR="0" lvl="7" indent="0" algn="l" rtl="0">
              <a:spcBef>
                <a:spcPts val="180"/>
              </a:spcBef>
              <a:spcAft>
                <a:spcPts val="0"/>
              </a:spcAft>
              <a:buClr>
                <a:schemeClr val="hlink"/>
              </a:buClr>
              <a:buFont typeface="Noto Sans Symbols"/>
              <a:buNone/>
              <a:defRPr sz="900" b="0" i="0" u="none" strike="noStrike" cap="none">
                <a:solidFill>
                  <a:schemeClr val="dk1"/>
                </a:solidFill>
                <a:latin typeface="Arial"/>
                <a:ea typeface="Arial"/>
                <a:cs typeface="Arial"/>
                <a:sym typeface="Arial"/>
              </a:defRPr>
            </a:lvl8pPr>
            <a:lvl9pPr marL="3657600" marR="0" lvl="8" indent="0" algn="l" rtl="0">
              <a:spcBef>
                <a:spcPts val="180"/>
              </a:spcBef>
              <a:spcAft>
                <a:spcPts val="0"/>
              </a:spcAft>
              <a:buClr>
                <a:schemeClr val="hlink"/>
              </a:buClr>
              <a:buFont typeface="Noto Sans Symbols"/>
              <a:buNone/>
              <a:defRPr sz="900" b="0" i="0" u="none" strike="noStrike" cap="none">
                <a:solidFill>
                  <a:schemeClr val="dk1"/>
                </a:solidFill>
                <a:latin typeface="Arial"/>
                <a:ea typeface="Arial"/>
                <a:cs typeface="Arial"/>
                <a:sym typeface="Arial"/>
              </a:defRPr>
            </a:lvl9pPr>
          </a:lstStyle>
          <a:p>
            <a:endParaRPr/>
          </a:p>
        </p:txBody>
      </p:sp>
      <p:sp>
        <p:nvSpPr>
          <p:cNvPr id="66" name="Shape 66"/>
          <p:cNvSpPr txBox="1">
            <a:spLocks noGrp="1"/>
          </p:cNvSpPr>
          <p:nvPr>
            <p:ph type="ftr" idx="11"/>
          </p:nvPr>
        </p:nvSpPr>
        <p:spPr>
          <a:xfrm>
            <a:off x="3124200" y="6121400"/>
            <a:ext cx="2895600" cy="476249"/>
          </a:xfrm>
          <a:prstGeom prst="rect">
            <a:avLst/>
          </a:prstGeom>
          <a:noFill/>
          <a:ln>
            <a:noFill/>
          </a:ln>
        </p:spPr>
        <p:txBody>
          <a:bodyPr lIns="91425" tIns="91425" rIns="91425" bIns="91425" anchor="t" anchorCtr="0"/>
          <a:lstStyle>
            <a:lvl1pPr marL="0" marR="0" lvl="0" indent="0" algn="ctr" rtl="0">
              <a:spcBef>
                <a:spcPts val="0"/>
              </a:spcBef>
              <a:buNone/>
              <a:defRPr sz="1400">
                <a:solidFill>
                  <a:schemeClr val="dk1"/>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67" name="Shape 67"/>
          <p:cNvSpPr txBox="1">
            <a:spLocks noGrp="1"/>
          </p:cNvSpPr>
          <p:nvPr>
            <p:ph type="sldNum" idx="12"/>
          </p:nvPr>
        </p:nvSpPr>
        <p:spPr>
          <a:xfrm>
            <a:off x="6553200" y="6121400"/>
            <a:ext cx="2133599" cy="476249"/>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en-US" sz="1400">
                <a:solidFill>
                  <a:schemeClr val="dk1"/>
                </a:solidFill>
                <a:latin typeface="Calibri"/>
                <a:ea typeface="Calibri"/>
                <a:cs typeface="Calibri"/>
                <a:sym typeface="Calibri"/>
              </a:rPr>
              <a:t>‹#›</a:t>
            </a:fld>
            <a:endParaRPr lang="en-US" sz="1400">
              <a:solidFill>
                <a:schemeClr val="dk1"/>
              </a:solidFill>
              <a:latin typeface="Calibri"/>
              <a:ea typeface="Calibri"/>
              <a:cs typeface="Calibri"/>
              <a:sym typeface="Calibri"/>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cSld name="Picture with Caption">
    <p:spTree>
      <p:nvGrpSpPr>
        <p:cNvPr id="1" name="Shape 68"/>
        <p:cNvGrpSpPr/>
        <p:nvPr/>
      </p:nvGrpSpPr>
      <p:grpSpPr>
        <a:xfrm>
          <a:off x="0" y="0"/>
          <a:ext cx="0" cy="0"/>
          <a:chOff x="0" y="0"/>
          <a:chExt cx="0" cy="0"/>
        </a:xfrm>
      </p:grpSpPr>
      <p:sp>
        <p:nvSpPr>
          <p:cNvPr id="69" name="Shape 69"/>
          <p:cNvSpPr txBox="1">
            <a:spLocks noGrp="1"/>
          </p:cNvSpPr>
          <p:nvPr>
            <p:ph type="title"/>
          </p:nvPr>
        </p:nvSpPr>
        <p:spPr>
          <a:xfrm>
            <a:off x="1792288" y="4800600"/>
            <a:ext cx="5486399" cy="566737"/>
          </a:xfrm>
          <a:prstGeom prst="rect">
            <a:avLst/>
          </a:prstGeom>
          <a:noFill/>
          <a:ln>
            <a:noFill/>
          </a:ln>
        </p:spPr>
        <p:txBody>
          <a:bodyPr lIns="91425" tIns="91425" rIns="91425" bIns="91425" anchor="b" anchorCtr="0"/>
          <a:lstStyle>
            <a:lvl1pPr marL="0" marR="0" lvl="0" indent="0" algn="l" rtl="0">
              <a:spcBef>
                <a:spcPts val="0"/>
              </a:spcBef>
              <a:spcAft>
                <a:spcPts val="0"/>
              </a:spcAft>
              <a:buNone/>
              <a:defRPr sz="2000" b="1" i="0" u="none" strike="noStrike" cap="none">
                <a:solidFill>
                  <a:schemeClr val="dk2"/>
                </a:solidFill>
                <a:latin typeface="Calibri"/>
                <a:ea typeface="Calibri"/>
                <a:cs typeface="Calibri"/>
                <a:sym typeface="Calibri"/>
              </a:defRPr>
            </a:lvl1pPr>
            <a:lvl2pPr marL="0" marR="0" lvl="1" indent="0" algn="ctr" rtl="0">
              <a:spcBef>
                <a:spcPts val="0"/>
              </a:spcBef>
              <a:spcAft>
                <a:spcPts val="0"/>
              </a:spcAft>
              <a:buNone/>
              <a:defRPr sz="4400" b="1" i="0" u="none" strike="noStrike" cap="none">
                <a:solidFill>
                  <a:schemeClr val="dk2"/>
                </a:solidFill>
                <a:latin typeface="Arial"/>
                <a:ea typeface="Arial"/>
                <a:cs typeface="Arial"/>
                <a:sym typeface="Arial"/>
              </a:defRPr>
            </a:lvl2pPr>
            <a:lvl3pPr marL="0" marR="0" lvl="2" indent="0" algn="ctr" rtl="0">
              <a:spcBef>
                <a:spcPts val="0"/>
              </a:spcBef>
              <a:spcAft>
                <a:spcPts val="0"/>
              </a:spcAft>
              <a:buNone/>
              <a:defRPr sz="4400" b="1" i="0" u="none" strike="noStrike" cap="none">
                <a:solidFill>
                  <a:schemeClr val="dk2"/>
                </a:solidFill>
                <a:latin typeface="Arial"/>
                <a:ea typeface="Arial"/>
                <a:cs typeface="Arial"/>
                <a:sym typeface="Arial"/>
              </a:defRPr>
            </a:lvl3pPr>
            <a:lvl4pPr marL="0" marR="0" lvl="3" indent="0" algn="ctr" rtl="0">
              <a:spcBef>
                <a:spcPts val="0"/>
              </a:spcBef>
              <a:spcAft>
                <a:spcPts val="0"/>
              </a:spcAft>
              <a:buNone/>
              <a:defRPr sz="4400" b="1" i="0" u="none" strike="noStrike" cap="none">
                <a:solidFill>
                  <a:schemeClr val="dk2"/>
                </a:solidFill>
                <a:latin typeface="Arial"/>
                <a:ea typeface="Arial"/>
                <a:cs typeface="Arial"/>
                <a:sym typeface="Arial"/>
              </a:defRPr>
            </a:lvl4pPr>
            <a:lvl5pPr marL="0" marR="0" lvl="4" indent="0" algn="ctr" rtl="0">
              <a:spcBef>
                <a:spcPts val="0"/>
              </a:spcBef>
              <a:spcAft>
                <a:spcPts val="0"/>
              </a:spcAft>
              <a:buNone/>
              <a:defRPr sz="4400" b="1" i="0" u="none" strike="noStrike" cap="none">
                <a:solidFill>
                  <a:schemeClr val="dk2"/>
                </a:solidFill>
                <a:latin typeface="Arial"/>
                <a:ea typeface="Arial"/>
                <a:cs typeface="Arial"/>
                <a:sym typeface="Arial"/>
              </a:defRPr>
            </a:lvl5pPr>
            <a:lvl6pPr marL="457200" marR="0" lvl="5" indent="0" algn="ctr" rtl="0">
              <a:spcBef>
                <a:spcPts val="0"/>
              </a:spcBef>
              <a:spcAft>
                <a:spcPts val="0"/>
              </a:spcAft>
              <a:buNone/>
              <a:defRPr sz="4400" b="1" i="0" u="none" strike="noStrike" cap="none">
                <a:solidFill>
                  <a:schemeClr val="dk2"/>
                </a:solidFill>
                <a:latin typeface="Arial"/>
                <a:ea typeface="Arial"/>
                <a:cs typeface="Arial"/>
                <a:sym typeface="Arial"/>
              </a:defRPr>
            </a:lvl6pPr>
            <a:lvl7pPr marL="914400" marR="0" lvl="6" indent="0" algn="ctr" rtl="0">
              <a:spcBef>
                <a:spcPts val="0"/>
              </a:spcBef>
              <a:spcAft>
                <a:spcPts val="0"/>
              </a:spcAft>
              <a:buNone/>
              <a:defRPr sz="4400" b="1" i="0" u="none" strike="noStrike" cap="none">
                <a:solidFill>
                  <a:schemeClr val="dk2"/>
                </a:solidFill>
                <a:latin typeface="Arial"/>
                <a:ea typeface="Arial"/>
                <a:cs typeface="Arial"/>
                <a:sym typeface="Arial"/>
              </a:defRPr>
            </a:lvl7pPr>
            <a:lvl8pPr marL="1371600" marR="0" lvl="7" indent="0" algn="ctr" rtl="0">
              <a:spcBef>
                <a:spcPts val="0"/>
              </a:spcBef>
              <a:spcAft>
                <a:spcPts val="0"/>
              </a:spcAft>
              <a:buNone/>
              <a:defRPr sz="4400" b="1" i="0" u="none" strike="noStrike" cap="none">
                <a:solidFill>
                  <a:schemeClr val="dk2"/>
                </a:solidFill>
                <a:latin typeface="Arial"/>
                <a:ea typeface="Arial"/>
                <a:cs typeface="Arial"/>
                <a:sym typeface="Arial"/>
              </a:defRPr>
            </a:lvl8pPr>
            <a:lvl9pPr marL="1828800" marR="0" lvl="8" indent="0" algn="ctr" rtl="0">
              <a:spcBef>
                <a:spcPts val="0"/>
              </a:spcBef>
              <a:spcAft>
                <a:spcPts val="0"/>
              </a:spcAft>
              <a:buNone/>
              <a:defRPr sz="4400" b="1" i="0" u="none" strike="noStrike" cap="none">
                <a:solidFill>
                  <a:schemeClr val="dk2"/>
                </a:solidFill>
                <a:latin typeface="Arial"/>
                <a:ea typeface="Arial"/>
                <a:cs typeface="Arial"/>
                <a:sym typeface="Arial"/>
              </a:defRPr>
            </a:lvl9pPr>
          </a:lstStyle>
          <a:p>
            <a:endParaRPr/>
          </a:p>
        </p:txBody>
      </p:sp>
      <p:sp>
        <p:nvSpPr>
          <p:cNvPr id="70" name="Shape 70"/>
          <p:cNvSpPr>
            <a:spLocks noGrp="1"/>
          </p:cNvSpPr>
          <p:nvPr>
            <p:ph type="pic" idx="2"/>
          </p:nvPr>
        </p:nvSpPr>
        <p:spPr>
          <a:xfrm>
            <a:off x="1792288" y="612775"/>
            <a:ext cx="5486399" cy="4114800"/>
          </a:xfrm>
          <a:prstGeom prst="rect">
            <a:avLst/>
          </a:prstGeom>
          <a:noFill/>
          <a:ln>
            <a:noFill/>
          </a:ln>
        </p:spPr>
        <p:txBody>
          <a:bodyPr lIns="91425" tIns="91425" rIns="91425" bIns="91425" anchor="t" anchorCtr="0"/>
          <a:lstStyle>
            <a:lvl1pPr marL="0" marR="0" lvl="0" indent="0" algn="l" rtl="0">
              <a:spcBef>
                <a:spcPts val="640"/>
              </a:spcBef>
              <a:spcAft>
                <a:spcPts val="0"/>
              </a:spcAft>
              <a:buClr>
                <a:schemeClr val="hlink"/>
              </a:buClr>
              <a:buFont typeface="Noto Sans Symbols"/>
              <a:buNone/>
              <a:defRPr sz="3200" b="0" i="0" u="none" strike="noStrike" cap="none">
                <a:solidFill>
                  <a:schemeClr val="dk1"/>
                </a:solidFill>
                <a:latin typeface="Calibri"/>
                <a:ea typeface="Calibri"/>
                <a:cs typeface="Calibri"/>
                <a:sym typeface="Calibri"/>
              </a:defRPr>
            </a:lvl1pPr>
            <a:lvl2pPr marL="457200" marR="0" lvl="1" indent="0" algn="l" rtl="0">
              <a:spcBef>
                <a:spcPts val="560"/>
              </a:spcBef>
              <a:spcAft>
                <a:spcPts val="0"/>
              </a:spcAft>
              <a:buClr>
                <a:srgbClr val="777777"/>
              </a:buClr>
              <a:buFont typeface="Noto Sans Symbols"/>
              <a:buNone/>
              <a:defRPr sz="2800" b="0" i="0" u="none" strike="noStrike" cap="none">
                <a:solidFill>
                  <a:schemeClr val="dk1"/>
                </a:solidFill>
                <a:latin typeface="Calibri"/>
                <a:ea typeface="Calibri"/>
                <a:cs typeface="Calibri"/>
                <a:sym typeface="Calibri"/>
              </a:defRPr>
            </a:lvl2pPr>
            <a:lvl3pPr marL="914400" marR="0" lvl="2" indent="0" algn="l" rtl="0">
              <a:spcBef>
                <a:spcPts val="480"/>
              </a:spcBef>
              <a:spcAft>
                <a:spcPts val="0"/>
              </a:spcAft>
              <a:buClr>
                <a:schemeClr val="hlink"/>
              </a:buClr>
              <a:buFont typeface="Noto Sans Symbols"/>
              <a:buNone/>
              <a:defRPr sz="2400" b="0" i="0" u="none" strike="noStrike" cap="none">
                <a:solidFill>
                  <a:schemeClr val="dk1"/>
                </a:solidFill>
                <a:latin typeface="Calibri"/>
                <a:ea typeface="Calibri"/>
                <a:cs typeface="Calibri"/>
                <a:sym typeface="Calibri"/>
              </a:defRPr>
            </a:lvl3pPr>
            <a:lvl4pPr marL="1371600" marR="0" lvl="3" indent="0" algn="l" rtl="0">
              <a:spcBef>
                <a:spcPts val="400"/>
              </a:spcBef>
              <a:spcAft>
                <a:spcPts val="0"/>
              </a:spcAft>
              <a:buClr>
                <a:srgbClr val="777777"/>
              </a:buClr>
              <a:buFont typeface="Noto Sans Symbols"/>
              <a:buNone/>
              <a:defRPr sz="2000" b="0" i="0" u="none" strike="noStrike" cap="none">
                <a:solidFill>
                  <a:schemeClr val="dk1"/>
                </a:solidFill>
                <a:latin typeface="Calibri"/>
                <a:ea typeface="Calibri"/>
                <a:cs typeface="Calibri"/>
                <a:sym typeface="Calibri"/>
              </a:defRPr>
            </a:lvl4pPr>
            <a:lvl5pPr marL="1828800" marR="0" lvl="4" indent="0" algn="l" rtl="0">
              <a:spcBef>
                <a:spcPts val="400"/>
              </a:spcBef>
              <a:spcAft>
                <a:spcPts val="0"/>
              </a:spcAft>
              <a:buClr>
                <a:schemeClr val="hlink"/>
              </a:buClr>
              <a:buFont typeface="Noto Sans Symbols"/>
              <a:buNone/>
              <a:defRPr sz="2000" b="0" i="0" u="none" strike="noStrike" cap="none">
                <a:solidFill>
                  <a:schemeClr val="dk1"/>
                </a:solidFill>
                <a:latin typeface="Calibri"/>
                <a:ea typeface="Calibri"/>
                <a:cs typeface="Calibri"/>
                <a:sym typeface="Calibri"/>
              </a:defRPr>
            </a:lvl5pPr>
            <a:lvl6pPr marL="2286000" marR="0" lvl="5" indent="0" algn="l" rtl="0">
              <a:spcBef>
                <a:spcPts val="400"/>
              </a:spcBef>
              <a:spcAft>
                <a:spcPts val="0"/>
              </a:spcAft>
              <a:buClr>
                <a:schemeClr val="hlink"/>
              </a:buClr>
              <a:buFont typeface="Noto Sans Symbols"/>
              <a:buNone/>
              <a:defRPr sz="2000" b="0" i="0" u="none" strike="noStrike" cap="none">
                <a:solidFill>
                  <a:schemeClr val="dk1"/>
                </a:solidFill>
                <a:latin typeface="Arial"/>
                <a:ea typeface="Arial"/>
                <a:cs typeface="Arial"/>
                <a:sym typeface="Arial"/>
              </a:defRPr>
            </a:lvl6pPr>
            <a:lvl7pPr marL="2743200" marR="0" lvl="6" indent="0" algn="l" rtl="0">
              <a:spcBef>
                <a:spcPts val="400"/>
              </a:spcBef>
              <a:spcAft>
                <a:spcPts val="0"/>
              </a:spcAft>
              <a:buClr>
                <a:schemeClr val="hlink"/>
              </a:buClr>
              <a:buFont typeface="Noto Sans Symbols"/>
              <a:buNone/>
              <a:defRPr sz="2000" b="0" i="0" u="none" strike="noStrike" cap="none">
                <a:solidFill>
                  <a:schemeClr val="dk1"/>
                </a:solidFill>
                <a:latin typeface="Arial"/>
                <a:ea typeface="Arial"/>
                <a:cs typeface="Arial"/>
                <a:sym typeface="Arial"/>
              </a:defRPr>
            </a:lvl7pPr>
            <a:lvl8pPr marL="3200400" marR="0" lvl="7" indent="0" algn="l" rtl="0">
              <a:spcBef>
                <a:spcPts val="400"/>
              </a:spcBef>
              <a:spcAft>
                <a:spcPts val="0"/>
              </a:spcAft>
              <a:buClr>
                <a:schemeClr val="hlink"/>
              </a:buClr>
              <a:buFont typeface="Noto Sans Symbols"/>
              <a:buNone/>
              <a:defRPr sz="2000" b="0" i="0" u="none" strike="noStrike" cap="none">
                <a:solidFill>
                  <a:schemeClr val="dk1"/>
                </a:solidFill>
                <a:latin typeface="Arial"/>
                <a:ea typeface="Arial"/>
                <a:cs typeface="Arial"/>
                <a:sym typeface="Arial"/>
              </a:defRPr>
            </a:lvl8pPr>
            <a:lvl9pPr marL="3657600" marR="0" lvl="8" indent="0" algn="l" rtl="0">
              <a:spcBef>
                <a:spcPts val="400"/>
              </a:spcBef>
              <a:spcAft>
                <a:spcPts val="0"/>
              </a:spcAft>
              <a:buClr>
                <a:schemeClr val="hlink"/>
              </a:buClr>
              <a:buFont typeface="Noto Sans Symbols"/>
              <a:buNone/>
              <a:defRPr sz="2000" b="0" i="0" u="none" strike="noStrike" cap="none">
                <a:solidFill>
                  <a:schemeClr val="dk1"/>
                </a:solidFill>
                <a:latin typeface="Arial"/>
                <a:ea typeface="Arial"/>
                <a:cs typeface="Arial"/>
                <a:sym typeface="Arial"/>
              </a:defRPr>
            </a:lvl9pPr>
          </a:lstStyle>
          <a:p>
            <a:endParaRPr/>
          </a:p>
        </p:txBody>
      </p:sp>
      <p:sp>
        <p:nvSpPr>
          <p:cNvPr id="71" name="Shape 71"/>
          <p:cNvSpPr txBox="1">
            <a:spLocks noGrp="1"/>
          </p:cNvSpPr>
          <p:nvPr>
            <p:ph type="body" idx="1"/>
          </p:nvPr>
        </p:nvSpPr>
        <p:spPr>
          <a:xfrm>
            <a:off x="1792288" y="5367337"/>
            <a:ext cx="5486399" cy="804861"/>
          </a:xfrm>
          <a:prstGeom prst="rect">
            <a:avLst/>
          </a:prstGeom>
          <a:noFill/>
          <a:ln>
            <a:noFill/>
          </a:ln>
        </p:spPr>
        <p:txBody>
          <a:bodyPr lIns="91425" tIns="91425" rIns="91425" bIns="91425" anchor="t" anchorCtr="0"/>
          <a:lstStyle>
            <a:lvl1pPr marL="0" marR="0" lvl="0" indent="0" algn="l" rtl="0">
              <a:spcBef>
                <a:spcPts val="280"/>
              </a:spcBef>
              <a:spcAft>
                <a:spcPts val="0"/>
              </a:spcAft>
              <a:buClr>
                <a:schemeClr val="hlink"/>
              </a:buClr>
              <a:buFont typeface="Noto Sans Symbols"/>
              <a:buNone/>
              <a:defRPr sz="1400" b="0" i="0" u="none" strike="noStrike" cap="none">
                <a:solidFill>
                  <a:schemeClr val="dk1"/>
                </a:solidFill>
                <a:latin typeface="Calibri"/>
                <a:ea typeface="Calibri"/>
                <a:cs typeface="Calibri"/>
                <a:sym typeface="Calibri"/>
              </a:defRPr>
            </a:lvl1pPr>
            <a:lvl2pPr marL="457200" marR="0" lvl="1" indent="0" algn="l" rtl="0">
              <a:spcBef>
                <a:spcPts val="240"/>
              </a:spcBef>
              <a:spcAft>
                <a:spcPts val="0"/>
              </a:spcAft>
              <a:buClr>
                <a:srgbClr val="777777"/>
              </a:buClr>
              <a:buFont typeface="Noto Sans Symbols"/>
              <a:buNone/>
              <a:defRPr sz="1200" b="0" i="0" u="none" strike="noStrike" cap="none">
                <a:solidFill>
                  <a:schemeClr val="dk1"/>
                </a:solidFill>
                <a:latin typeface="Calibri"/>
                <a:ea typeface="Calibri"/>
                <a:cs typeface="Calibri"/>
                <a:sym typeface="Calibri"/>
              </a:defRPr>
            </a:lvl2pPr>
            <a:lvl3pPr marL="914400" marR="0" lvl="2" indent="0" algn="l" rtl="0">
              <a:spcBef>
                <a:spcPts val="200"/>
              </a:spcBef>
              <a:spcAft>
                <a:spcPts val="0"/>
              </a:spcAft>
              <a:buClr>
                <a:schemeClr val="hlink"/>
              </a:buClr>
              <a:buFont typeface="Noto Sans Symbols"/>
              <a:buNone/>
              <a:defRPr sz="1000" b="0" i="0" u="none" strike="noStrike" cap="none">
                <a:solidFill>
                  <a:schemeClr val="dk1"/>
                </a:solidFill>
                <a:latin typeface="Calibri"/>
                <a:ea typeface="Calibri"/>
                <a:cs typeface="Calibri"/>
                <a:sym typeface="Calibri"/>
              </a:defRPr>
            </a:lvl3pPr>
            <a:lvl4pPr marL="1371600" marR="0" lvl="3" indent="0" algn="l" rtl="0">
              <a:spcBef>
                <a:spcPts val="180"/>
              </a:spcBef>
              <a:spcAft>
                <a:spcPts val="0"/>
              </a:spcAft>
              <a:buClr>
                <a:srgbClr val="777777"/>
              </a:buClr>
              <a:buFont typeface="Noto Sans Symbols"/>
              <a:buNone/>
              <a:defRPr sz="900" b="0" i="0" u="none" strike="noStrike" cap="none">
                <a:solidFill>
                  <a:schemeClr val="dk1"/>
                </a:solidFill>
                <a:latin typeface="Calibri"/>
                <a:ea typeface="Calibri"/>
                <a:cs typeface="Calibri"/>
                <a:sym typeface="Calibri"/>
              </a:defRPr>
            </a:lvl4pPr>
            <a:lvl5pPr marL="1828800" marR="0" lvl="4" indent="0" algn="l" rtl="0">
              <a:spcBef>
                <a:spcPts val="180"/>
              </a:spcBef>
              <a:spcAft>
                <a:spcPts val="0"/>
              </a:spcAft>
              <a:buClr>
                <a:schemeClr val="hlink"/>
              </a:buClr>
              <a:buFont typeface="Noto Sans Symbols"/>
              <a:buNone/>
              <a:defRPr sz="900" b="0" i="0" u="none" strike="noStrike" cap="none">
                <a:solidFill>
                  <a:schemeClr val="dk1"/>
                </a:solidFill>
                <a:latin typeface="Calibri"/>
                <a:ea typeface="Calibri"/>
                <a:cs typeface="Calibri"/>
                <a:sym typeface="Calibri"/>
              </a:defRPr>
            </a:lvl5pPr>
            <a:lvl6pPr marL="2286000" marR="0" lvl="5" indent="0" algn="l" rtl="0">
              <a:spcBef>
                <a:spcPts val="180"/>
              </a:spcBef>
              <a:spcAft>
                <a:spcPts val="0"/>
              </a:spcAft>
              <a:buClr>
                <a:schemeClr val="hlink"/>
              </a:buClr>
              <a:buFont typeface="Noto Sans Symbols"/>
              <a:buNone/>
              <a:defRPr sz="900" b="0" i="0" u="none" strike="noStrike" cap="none">
                <a:solidFill>
                  <a:schemeClr val="dk1"/>
                </a:solidFill>
                <a:latin typeface="Arial"/>
                <a:ea typeface="Arial"/>
                <a:cs typeface="Arial"/>
                <a:sym typeface="Arial"/>
              </a:defRPr>
            </a:lvl6pPr>
            <a:lvl7pPr marL="2743200" marR="0" lvl="6" indent="0" algn="l" rtl="0">
              <a:spcBef>
                <a:spcPts val="180"/>
              </a:spcBef>
              <a:spcAft>
                <a:spcPts val="0"/>
              </a:spcAft>
              <a:buClr>
                <a:schemeClr val="hlink"/>
              </a:buClr>
              <a:buFont typeface="Noto Sans Symbols"/>
              <a:buNone/>
              <a:defRPr sz="900" b="0" i="0" u="none" strike="noStrike" cap="none">
                <a:solidFill>
                  <a:schemeClr val="dk1"/>
                </a:solidFill>
                <a:latin typeface="Arial"/>
                <a:ea typeface="Arial"/>
                <a:cs typeface="Arial"/>
                <a:sym typeface="Arial"/>
              </a:defRPr>
            </a:lvl7pPr>
            <a:lvl8pPr marL="3200400" marR="0" lvl="7" indent="0" algn="l" rtl="0">
              <a:spcBef>
                <a:spcPts val="180"/>
              </a:spcBef>
              <a:spcAft>
                <a:spcPts val="0"/>
              </a:spcAft>
              <a:buClr>
                <a:schemeClr val="hlink"/>
              </a:buClr>
              <a:buFont typeface="Noto Sans Symbols"/>
              <a:buNone/>
              <a:defRPr sz="900" b="0" i="0" u="none" strike="noStrike" cap="none">
                <a:solidFill>
                  <a:schemeClr val="dk1"/>
                </a:solidFill>
                <a:latin typeface="Arial"/>
                <a:ea typeface="Arial"/>
                <a:cs typeface="Arial"/>
                <a:sym typeface="Arial"/>
              </a:defRPr>
            </a:lvl8pPr>
            <a:lvl9pPr marL="3657600" marR="0" lvl="8" indent="0" algn="l" rtl="0">
              <a:spcBef>
                <a:spcPts val="180"/>
              </a:spcBef>
              <a:spcAft>
                <a:spcPts val="0"/>
              </a:spcAft>
              <a:buClr>
                <a:schemeClr val="hlink"/>
              </a:buClr>
              <a:buFont typeface="Noto Sans Symbols"/>
              <a:buNone/>
              <a:defRPr sz="900" b="0" i="0" u="none" strike="noStrike" cap="none">
                <a:solidFill>
                  <a:schemeClr val="dk1"/>
                </a:solidFill>
                <a:latin typeface="Arial"/>
                <a:ea typeface="Arial"/>
                <a:cs typeface="Arial"/>
                <a:sym typeface="Arial"/>
              </a:defRPr>
            </a:lvl9pPr>
          </a:lstStyle>
          <a:p>
            <a:endParaRPr/>
          </a:p>
        </p:txBody>
      </p:sp>
      <p:sp>
        <p:nvSpPr>
          <p:cNvPr id="72" name="Shape 72"/>
          <p:cNvSpPr txBox="1">
            <a:spLocks noGrp="1"/>
          </p:cNvSpPr>
          <p:nvPr>
            <p:ph type="ftr" idx="11"/>
          </p:nvPr>
        </p:nvSpPr>
        <p:spPr>
          <a:xfrm>
            <a:off x="3124200" y="6121400"/>
            <a:ext cx="2895600" cy="476249"/>
          </a:xfrm>
          <a:prstGeom prst="rect">
            <a:avLst/>
          </a:prstGeom>
          <a:noFill/>
          <a:ln>
            <a:noFill/>
          </a:ln>
        </p:spPr>
        <p:txBody>
          <a:bodyPr lIns="91425" tIns="91425" rIns="91425" bIns="91425" anchor="t" anchorCtr="0"/>
          <a:lstStyle>
            <a:lvl1pPr marL="0" marR="0" lvl="0" indent="0" algn="ctr" rtl="0">
              <a:spcBef>
                <a:spcPts val="0"/>
              </a:spcBef>
              <a:buNone/>
              <a:defRPr sz="1400">
                <a:solidFill>
                  <a:schemeClr val="dk1"/>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73" name="Shape 73"/>
          <p:cNvSpPr txBox="1">
            <a:spLocks noGrp="1"/>
          </p:cNvSpPr>
          <p:nvPr>
            <p:ph type="sldNum" idx="12"/>
          </p:nvPr>
        </p:nvSpPr>
        <p:spPr>
          <a:xfrm>
            <a:off x="6553200" y="6121400"/>
            <a:ext cx="2133599" cy="476249"/>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en-US" sz="1400">
                <a:solidFill>
                  <a:schemeClr val="dk1"/>
                </a:solidFill>
                <a:latin typeface="Calibri"/>
                <a:ea typeface="Calibri"/>
                <a:cs typeface="Calibri"/>
                <a:sym typeface="Calibri"/>
              </a:rPr>
              <a:t>‹#›</a:t>
            </a:fld>
            <a:endParaRPr lang="en-US" sz="1400">
              <a:solidFill>
                <a:schemeClr val="dk1"/>
              </a:solidFill>
              <a:latin typeface="Calibri"/>
              <a:ea typeface="Calibri"/>
              <a:cs typeface="Calibri"/>
              <a:sym typeface="Calibri"/>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cSld name="Title and Vertical Text">
    <p:spTree>
      <p:nvGrpSpPr>
        <p:cNvPr id="1" name="Shape 74"/>
        <p:cNvGrpSpPr/>
        <p:nvPr/>
      </p:nvGrpSpPr>
      <p:grpSpPr>
        <a:xfrm>
          <a:off x="0" y="0"/>
          <a:ext cx="0" cy="0"/>
          <a:chOff x="0" y="0"/>
          <a:chExt cx="0" cy="0"/>
        </a:xfrm>
      </p:grpSpPr>
      <p:sp>
        <p:nvSpPr>
          <p:cNvPr id="75" name="Shape 75"/>
          <p:cNvSpPr txBox="1">
            <a:spLocks noGrp="1"/>
          </p:cNvSpPr>
          <p:nvPr>
            <p:ph type="title"/>
          </p:nvPr>
        </p:nvSpPr>
        <p:spPr>
          <a:xfrm>
            <a:off x="457200" y="274637"/>
            <a:ext cx="8229600" cy="1143000"/>
          </a:xfrm>
          <a:prstGeom prst="rect">
            <a:avLst/>
          </a:prstGeom>
          <a:noFill/>
          <a:ln>
            <a:noFill/>
          </a:ln>
        </p:spPr>
        <p:txBody>
          <a:bodyPr lIns="91425" tIns="91425" rIns="91425" bIns="91425" anchor="ctr" anchorCtr="0"/>
          <a:lstStyle>
            <a:lvl1pPr marL="0" marR="0" lvl="0" indent="0" algn="l" rtl="0">
              <a:spcBef>
                <a:spcPts val="0"/>
              </a:spcBef>
              <a:spcAft>
                <a:spcPts val="0"/>
              </a:spcAft>
              <a:buNone/>
              <a:defRPr sz="4400" b="1" i="0" u="none" strike="noStrike" cap="none">
                <a:solidFill>
                  <a:schemeClr val="dk2"/>
                </a:solidFill>
                <a:latin typeface="Calibri"/>
                <a:ea typeface="Calibri"/>
                <a:cs typeface="Calibri"/>
                <a:sym typeface="Calibri"/>
              </a:defRPr>
            </a:lvl1pPr>
            <a:lvl2pPr marL="0" marR="0" lvl="1" indent="0" algn="ctr" rtl="0">
              <a:spcBef>
                <a:spcPts val="0"/>
              </a:spcBef>
              <a:spcAft>
                <a:spcPts val="0"/>
              </a:spcAft>
              <a:buNone/>
              <a:defRPr sz="4400" b="1" i="0" u="none" strike="noStrike" cap="none">
                <a:solidFill>
                  <a:schemeClr val="dk2"/>
                </a:solidFill>
                <a:latin typeface="Arial"/>
                <a:ea typeface="Arial"/>
                <a:cs typeface="Arial"/>
                <a:sym typeface="Arial"/>
              </a:defRPr>
            </a:lvl2pPr>
            <a:lvl3pPr marL="0" marR="0" lvl="2" indent="0" algn="ctr" rtl="0">
              <a:spcBef>
                <a:spcPts val="0"/>
              </a:spcBef>
              <a:spcAft>
                <a:spcPts val="0"/>
              </a:spcAft>
              <a:buNone/>
              <a:defRPr sz="4400" b="1" i="0" u="none" strike="noStrike" cap="none">
                <a:solidFill>
                  <a:schemeClr val="dk2"/>
                </a:solidFill>
                <a:latin typeface="Arial"/>
                <a:ea typeface="Arial"/>
                <a:cs typeface="Arial"/>
                <a:sym typeface="Arial"/>
              </a:defRPr>
            </a:lvl3pPr>
            <a:lvl4pPr marL="0" marR="0" lvl="3" indent="0" algn="ctr" rtl="0">
              <a:spcBef>
                <a:spcPts val="0"/>
              </a:spcBef>
              <a:spcAft>
                <a:spcPts val="0"/>
              </a:spcAft>
              <a:buNone/>
              <a:defRPr sz="4400" b="1" i="0" u="none" strike="noStrike" cap="none">
                <a:solidFill>
                  <a:schemeClr val="dk2"/>
                </a:solidFill>
                <a:latin typeface="Arial"/>
                <a:ea typeface="Arial"/>
                <a:cs typeface="Arial"/>
                <a:sym typeface="Arial"/>
              </a:defRPr>
            </a:lvl4pPr>
            <a:lvl5pPr marL="0" marR="0" lvl="4" indent="0" algn="ctr" rtl="0">
              <a:spcBef>
                <a:spcPts val="0"/>
              </a:spcBef>
              <a:spcAft>
                <a:spcPts val="0"/>
              </a:spcAft>
              <a:buNone/>
              <a:defRPr sz="4400" b="1" i="0" u="none" strike="noStrike" cap="none">
                <a:solidFill>
                  <a:schemeClr val="dk2"/>
                </a:solidFill>
                <a:latin typeface="Arial"/>
                <a:ea typeface="Arial"/>
                <a:cs typeface="Arial"/>
                <a:sym typeface="Arial"/>
              </a:defRPr>
            </a:lvl5pPr>
            <a:lvl6pPr marL="457200" marR="0" lvl="5" indent="0" algn="ctr" rtl="0">
              <a:spcBef>
                <a:spcPts val="0"/>
              </a:spcBef>
              <a:spcAft>
                <a:spcPts val="0"/>
              </a:spcAft>
              <a:buNone/>
              <a:defRPr sz="4400" b="1" i="0" u="none" strike="noStrike" cap="none">
                <a:solidFill>
                  <a:schemeClr val="dk2"/>
                </a:solidFill>
                <a:latin typeface="Arial"/>
                <a:ea typeface="Arial"/>
                <a:cs typeface="Arial"/>
                <a:sym typeface="Arial"/>
              </a:defRPr>
            </a:lvl6pPr>
            <a:lvl7pPr marL="914400" marR="0" lvl="6" indent="0" algn="ctr" rtl="0">
              <a:spcBef>
                <a:spcPts val="0"/>
              </a:spcBef>
              <a:spcAft>
                <a:spcPts val="0"/>
              </a:spcAft>
              <a:buNone/>
              <a:defRPr sz="4400" b="1" i="0" u="none" strike="noStrike" cap="none">
                <a:solidFill>
                  <a:schemeClr val="dk2"/>
                </a:solidFill>
                <a:latin typeface="Arial"/>
                <a:ea typeface="Arial"/>
                <a:cs typeface="Arial"/>
                <a:sym typeface="Arial"/>
              </a:defRPr>
            </a:lvl7pPr>
            <a:lvl8pPr marL="1371600" marR="0" lvl="7" indent="0" algn="ctr" rtl="0">
              <a:spcBef>
                <a:spcPts val="0"/>
              </a:spcBef>
              <a:spcAft>
                <a:spcPts val="0"/>
              </a:spcAft>
              <a:buNone/>
              <a:defRPr sz="4400" b="1" i="0" u="none" strike="noStrike" cap="none">
                <a:solidFill>
                  <a:schemeClr val="dk2"/>
                </a:solidFill>
                <a:latin typeface="Arial"/>
                <a:ea typeface="Arial"/>
                <a:cs typeface="Arial"/>
                <a:sym typeface="Arial"/>
              </a:defRPr>
            </a:lvl8pPr>
            <a:lvl9pPr marL="1828800" marR="0" lvl="8" indent="0" algn="ctr" rtl="0">
              <a:spcBef>
                <a:spcPts val="0"/>
              </a:spcBef>
              <a:spcAft>
                <a:spcPts val="0"/>
              </a:spcAft>
              <a:buNone/>
              <a:defRPr sz="4400" b="1" i="0" u="none" strike="noStrike" cap="none">
                <a:solidFill>
                  <a:schemeClr val="dk2"/>
                </a:solidFill>
                <a:latin typeface="Arial"/>
                <a:ea typeface="Arial"/>
                <a:cs typeface="Arial"/>
                <a:sym typeface="Arial"/>
              </a:defRPr>
            </a:lvl9pPr>
          </a:lstStyle>
          <a:p>
            <a:endParaRPr/>
          </a:p>
        </p:txBody>
      </p:sp>
      <p:sp>
        <p:nvSpPr>
          <p:cNvPr id="76" name="Shape 76"/>
          <p:cNvSpPr txBox="1">
            <a:spLocks noGrp="1"/>
          </p:cNvSpPr>
          <p:nvPr>
            <p:ph type="body" idx="1"/>
          </p:nvPr>
        </p:nvSpPr>
        <p:spPr>
          <a:xfrm rot="5400000">
            <a:off x="2361405" y="-304006"/>
            <a:ext cx="4421188" cy="8229600"/>
          </a:xfrm>
          <a:prstGeom prst="rect">
            <a:avLst/>
          </a:prstGeom>
          <a:noFill/>
          <a:ln>
            <a:noFill/>
          </a:ln>
        </p:spPr>
        <p:txBody>
          <a:bodyPr lIns="91425" tIns="91425" rIns="91425" bIns="91425" anchor="t" anchorCtr="0"/>
          <a:lstStyle>
            <a:lvl1pPr marL="342900" marR="0" lvl="0" indent="-139700" algn="l" rtl="0">
              <a:spcBef>
                <a:spcPts val="640"/>
              </a:spcBef>
              <a:spcAft>
                <a:spcPts val="0"/>
              </a:spcAft>
              <a:buClr>
                <a:schemeClr val="hlink"/>
              </a:buClr>
              <a:buSzPct val="100000"/>
              <a:buFont typeface="Noto Sans Symbols"/>
              <a:buChar char="❖"/>
              <a:defRPr sz="3200" b="0" i="0" u="none" strike="noStrike" cap="none">
                <a:solidFill>
                  <a:schemeClr val="dk1"/>
                </a:solidFill>
                <a:latin typeface="Calibri"/>
                <a:ea typeface="Calibri"/>
                <a:cs typeface="Calibri"/>
                <a:sym typeface="Calibri"/>
              </a:defRPr>
            </a:lvl1pPr>
            <a:lvl2pPr marL="742950" marR="0" lvl="1" indent="-107950" algn="l" rtl="0">
              <a:spcBef>
                <a:spcPts val="560"/>
              </a:spcBef>
              <a:spcAft>
                <a:spcPts val="0"/>
              </a:spcAft>
              <a:buClr>
                <a:srgbClr val="777777"/>
              </a:buClr>
              <a:buSzPct val="100000"/>
              <a:buFont typeface="Noto Sans Symbols"/>
              <a:buChar char="▪"/>
              <a:defRPr sz="2800" b="0" i="0" u="none" strike="noStrike" cap="none">
                <a:solidFill>
                  <a:schemeClr val="dk1"/>
                </a:solidFill>
                <a:latin typeface="Calibri"/>
                <a:ea typeface="Calibri"/>
                <a:cs typeface="Calibri"/>
                <a:sym typeface="Calibri"/>
              </a:defRPr>
            </a:lvl2pPr>
            <a:lvl3pPr marL="1143000" marR="0" lvl="2" indent="-76200" algn="l" rtl="0">
              <a:spcBef>
                <a:spcPts val="480"/>
              </a:spcBef>
              <a:spcAft>
                <a:spcPts val="0"/>
              </a:spcAft>
              <a:buClr>
                <a:schemeClr val="hlink"/>
              </a:buClr>
              <a:buSzPct val="100000"/>
              <a:buFont typeface="Noto Sans Symbols"/>
              <a:buChar char="❖"/>
              <a:defRPr sz="2400" b="0" i="0" u="none" strike="noStrike" cap="none">
                <a:solidFill>
                  <a:schemeClr val="dk1"/>
                </a:solidFill>
                <a:latin typeface="Calibri"/>
                <a:ea typeface="Calibri"/>
                <a:cs typeface="Calibri"/>
                <a:sym typeface="Calibri"/>
              </a:defRPr>
            </a:lvl3pPr>
            <a:lvl4pPr marL="1600200" marR="0" lvl="3" indent="-101600" algn="l" rtl="0">
              <a:spcBef>
                <a:spcPts val="400"/>
              </a:spcBef>
              <a:spcAft>
                <a:spcPts val="0"/>
              </a:spcAft>
              <a:buClr>
                <a:srgbClr val="777777"/>
              </a:buClr>
              <a:buSzPct val="100000"/>
              <a:buFont typeface="Noto Sans Symbols"/>
              <a:buChar char="▪"/>
              <a:defRPr sz="2000" b="0" i="0" u="none" strike="noStrike" cap="none">
                <a:solidFill>
                  <a:schemeClr val="dk1"/>
                </a:solidFill>
                <a:latin typeface="Calibri"/>
                <a:ea typeface="Calibri"/>
                <a:cs typeface="Calibri"/>
                <a:sym typeface="Calibri"/>
              </a:defRPr>
            </a:lvl4pPr>
            <a:lvl5pPr marL="2057400" marR="0" lvl="4"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Calibri"/>
                <a:ea typeface="Calibri"/>
                <a:cs typeface="Calibri"/>
                <a:sym typeface="Calibri"/>
              </a:defRPr>
            </a:lvl5pPr>
            <a:lvl6pPr marL="2514600" marR="0" lvl="5"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Arial"/>
                <a:ea typeface="Arial"/>
                <a:cs typeface="Arial"/>
                <a:sym typeface="Arial"/>
              </a:defRPr>
            </a:lvl6pPr>
            <a:lvl7pPr marL="2971800" marR="0" lvl="6"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Arial"/>
                <a:ea typeface="Arial"/>
                <a:cs typeface="Arial"/>
                <a:sym typeface="Arial"/>
              </a:defRPr>
            </a:lvl7pPr>
            <a:lvl8pPr marL="3429000" marR="0" lvl="7"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Arial"/>
                <a:ea typeface="Arial"/>
                <a:cs typeface="Arial"/>
                <a:sym typeface="Arial"/>
              </a:defRPr>
            </a:lvl8pPr>
            <a:lvl9pPr marL="3886200" marR="0" lvl="8"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Arial"/>
                <a:ea typeface="Arial"/>
                <a:cs typeface="Arial"/>
                <a:sym typeface="Arial"/>
              </a:defRPr>
            </a:lvl9pPr>
          </a:lstStyle>
          <a:p>
            <a:endParaRPr/>
          </a:p>
        </p:txBody>
      </p:sp>
      <p:sp>
        <p:nvSpPr>
          <p:cNvPr id="77" name="Shape 77"/>
          <p:cNvSpPr txBox="1">
            <a:spLocks noGrp="1"/>
          </p:cNvSpPr>
          <p:nvPr>
            <p:ph type="ftr" idx="11"/>
          </p:nvPr>
        </p:nvSpPr>
        <p:spPr>
          <a:xfrm>
            <a:off x="3124200" y="6121400"/>
            <a:ext cx="2895600" cy="476249"/>
          </a:xfrm>
          <a:prstGeom prst="rect">
            <a:avLst/>
          </a:prstGeom>
          <a:noFill/>
          <a:ln>
            <a:noFill/>
          </a:ln>
        </p:spPr>
        <p:txBody>
          <a:bodyPr lIns="91425" tIns="91425" rIns="91425" bIns="91425" anchor="t" anchorCtr="0"/>
          <a:lstStyle>
            <a:lvl1pPr marL="0" marR="0" lvl="0" indent="0" algn="ctr" rtl="0">
              <a:spcBef>
                <a:spcPts val="0"/>
              </a:spcBef>
              <a:buNone/>
              <a:defRPr sz="1400">
                <a:solidFill>
                  <a:schemeClr val="dk1"/>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78" name="Shape 78"/>
          <p:cNvSpPr txBox="1">
            <a:spLocks noGrp="1"/>
          </p:cNvSpPr>
          <p:nvPr>
            <p:ph type="sldNum" idx="12"/>
          </p:nvPr>
        </p:nvSpPr>
        <p:spPr>
          <a:xfrm>
            <a:off x="6553200" y="6121400"/>
            <a:ext cx="2133599" cy="476249"/>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en-US" sz="1400">
                <a:solidFill>
                  <a:schemeClr val="dk1"/>
                </a:solidFill>
                <a:latin typeface="Calibri"/>
                <a:ea typeface="Calibri"/>
                <a:cs typeface="Calibri"/>
                <a:sym typeface="Calibri"/>
              </a:rPr>
              <a:t>‹#›</a:t>
            </a:fld>
            <a:endParaRPr lang="en-US" sz="1400">
              <a:solidFill>
                <a:schemeClr val="dk1"/>
              </a:solidFill>
              <a:latin typeface="Calibri"/>
              <a:ea typeface="Calibri"/>
              <a:cs typeface="Calibri"/>
              <a:sym typeface="Calibri"/>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cSld name="Vertical Title and Text">
    <p:spTree>
      <p:nvGrpSpPr>
        <p:cNvPr id="1" name="Shape 79"/>
        <p:cNvGrpSpPr/>
        <p:nvPr/>
      </p:nvGrpSpPr>
      <p:grpSpPr>
        <a:xfrm>
          <a:off x="0" y="0"/>
          <a:ext cx="0" cy="0"/>
          <a:chOff x="0" y="0"/>
          <a:chExt cx="0" cy="0"/>
        </a:xfrm>
      </p:grpSpPr>
      <p:sp>
        <p:nvSpPr>
          <p:cNvPr id="80" name="Shape 80"/>
          <p:cNvSpPr txBox="1">
            <a:spLocks noGrp="1"/>
          </p:cNvSpPr>
          <p:nvPr>
            <p:ph type="title"/>
          </p:nvPr>
        </p:nvSpPr>
        <p:spPr>
          <a:xfrm rot="5400000">
            <a:off x="4784724" y="2119313"/>
            <a:ext cx="5746750" cy="2057400"/>
          </a:xfrm>
          <a:prstGeom prst="rect">
            <a:avLst/>
          </a:prstGeom>
          <a:noFill/>
          <a:ln>
            <a:noFill/>
          </a:ln>
        </p:spPr>
        <p:txBody>
          <a:bodyPr lIns="91425" tIns="91425" rIns="91425" bIns="91425" anchor="ctr" anchorCtr="0"/>
          <a:lstStyle>
            <a:lvl1pPr marL="0" marR="0" lvl="0" indent="0" algn="l" rtl="0">
              <a:spcBef>
                <a:spcPts val="0"/>
              </a:spcBef>
              <a:spcAft>
                <a:spcPts val="0"/>
              </a:spcAft>
              <a:buNone/>
              <a:defRPr sz="4400" b="1" i="0" u="none" strike="noStrike" cap="none">
                <a:solidFill>
                  <a:schemeClr val="dk2"/>
                </a:solidFill>
                <a:latin typeface="Calibri"/>
                <a:ea typeface="Calibri"/>
                <a:cs typeface="Calibri"/>
                <a:sym typeface="Calibri"/>
              </a:defRPr>
            </a:lvl1pPr>
            <a:lvl2pPr marL="0" marR="0" lvl="1" indent="0" algn="ctr" rtl="0">
              <a:spcBef>
                <a:spcPts val="0"/>
              </a:spcBef>
              <a:spcAft>
                <a:spcPts val="0"/>
              </a:spcAft>
              <a:buNone/>
              <a:defRPr sz="4400" b="1" i="0" u="none" strike="noStrike" cap="none">
                <a:solidFill>
                  <a:schemeClr val="dk2"/>
                </a:solidFill>
                <a:latin typeface="Arial"/>
                <a:ea typeface="Arial"/>
                <a:cs typeface="Arial"/>
                <a:sym typeface="Arial"/>
              </a:defRPr>
            </a:lvl2pPr>
            <a:lvl3pPr marL="0" marR="0" lvl="2" indent="0" algn="ctr" rtl="0">
              <a:spcBef>
                <a:spcPts val="0"/>
              </a:spcBef>
              <a:spcAft>
                <a:spcPts val="0"/>
              </a:spcAft>
              <a:buNone/>
              <a:defRPr sz="4400" b="1" i="0" u="none" strike="noStrike" cap="none">
                <a:solidFill>
                  <a:schemeClr val="dk2"/>
                </a:solidFill>
                <a:latin typeface="Arial"/>
                <a:ea typeface="Arial"/>
                <a:cs typeface="Arial"/>
                <a:sym typeface="Arial"/>
              </a:defRPr>
            </a:lvl3pPr>
            <a:lvl4pPr marL="0" marR="0" lvl="3" indent="0" algn="ctr" rtl="0">
              <a:spcBef>
                <a:spcPts val="0"/>
              </a:spcBef>
              <a:spcAft>
                <a:spcPts val="0"/>
              </a:spcAft>
              <a:buNone/>
              <a:defRPr sz="4400" b="1" i="0" u="none" strike="noStrike" cap="none">
                <a:solidFill>
                  <a:schemeClr val="dk2"/>
                </a:solidFill>
                <a:latin typeface="Arial"/>
                <a:ea typeface="Arial"/>
                <a:cs typeface="Arial"/>
                <a:sym typeface="Arial"/>
              </a:defRPr>
            </a:lvl4pPr>
            <a:lvl5pPr marL="0" marR="0" lvl="4" indent="0" algn="ctr" rtl="0">
              <a:spcBef>
                <a:spcPts val="0"/>
              </a:spcBef>
              <a:spcAft>
                <a:spcPts val="0"/>
              </a:spcAft>
              <a:buNone/>
              <a:defRPr sz="4400" b="1" i="0" u="none" strike="noStrike" cap="none">
                <a:solidFill>
                  <a:schemeClr val="dk2"/>
                </a:solidFill>
                <a:latin typeface="Arial"/>
                <a:ea typeface="Arial"/>
                <a:cs typeface="Arial"/>
                <a:sym typeface="Arial"/>
              </a:defRPr>
            </a:lvl5pPr>
            <a:lvl6pPr marL="457200" marR="0" lvl="5" indent="0" algn="ctr" rtl="0">
              <a:spcBef>
                <a:spcPts val="0"/>
              </a:spcBef>
              <a:spcAft>
                <a:spcPts val="0"/>
              </a:spcAft>
              <a:buNone/>
              <a:defRPr sz="4400" b="1" i="0" u="none" strike="noStrike" cap="none">
                <a:solidFill>
                  <a:schemeClr val="dk2"/>
                </a:solidFill>
                <a:latin typeface="Arial"/>
                <a:ea typeface="Arial"/>
                <a:cs typeface="Arial"/>
                <a:sym typeface="Arial"/>
              </a:defRPr>
            </a:lvl6pPr>
            <a:lvl7pPr marL="914400" marR="0" lvl="6" indent="0" algn="ctr" rtl="0">
              <a:spcBef>
                <a:spcPts val="0"/>
              </a:spcBef>
              <a:spcAft>
                <a:spcPts val="0"/>
              </a:spcAft>
              <a:buNone/>
              <a:defRPr sz="4400" b="1" i="0" u="none" strike="noStrike" cap="none">
                <a:solidFill>
                  <a:schemeClr val="dk2"/>
                </a:solidFill>
                <a:latin typeface="Arial"/>
                <a:ea typeface="Arial"/>
                <a:cs typeface="Arial"/>
                <a:sym typeface="Arial"/>
              </a:defRPr>
            </a:lvl7pPr>
            <a:lvl8pPr marL="1371600" marR="0" lvl="7" indent="0" algn="ctr" rtl="0">
              <a:spcBef>
                <a:spcPts val="0"/>
              </a:spcBef>
              <a:spcAft>
                <a:spcPts val="0"/>
              </a:spcAft>
              <a:buNone/>
              <a:defRPr sz="4400" b="1" i="0" u="none" strike="noStrike" cap="none">
                <a:solidFill>
                  <a:schemeClr val="dk2"/>
                </a:solidFill>
                <a:latin typeface="Arial"/>
                <a:ea typeface="Arial"/>
                <a:cs typeface="Arial"/>
                <a:sym typeface="Arial"/>
              </a:defRPr>
            </a:lvl8pPr>
            <a:lvl9pPr marL="1828800" marR="0" lvl="8" indent="0" algn="ctr" rtl="0">
              <a:spcBef>
                <a:spcPts val="0"/>
              </a:spcBef>
              <a:spcAft>
                <a:spcPts val="0"/>
              </a:spcAft>
              <a:buNone/>
              <a:defRPr sz="4400" b="1" i="0" u="none" strike="noStrike" cap="none">
                <a:solidFill>
                  <a:schemeClr val="dk2"/>
                </a:solidFill>
                <a:latin typeface="Arial"/>
                <a:ea typeface="Arial"/>
                <a:cs typeface="Arial"/>
                <a:sym typeface="Arial"/>
              </a:defRPr>
            </a:lvl9pPr>
          </a:lstStyle>
          <a:p>
            <a:endParaRPr/>
          </a:p>
        </p:txBody>
      </p:sp>
      <p:sp>
        <p:nvSpPr>
          <p:cNvPr id="81" name="Shape 81"/>
          <p:cNvSpPr txBox="1">
            <a:spLocks noGrp="1"/>
          </p:cNvSpPr>
          <p:nvPr>
            <p:ph type="body" idx="1"/>
          </p:nvPr>
        </p:nvSpPr>
        <p:spPr>
          <a:xfrm rot="5400000">
            <a:off x="593725" y="138113"/>
            <a:ext cx="5746750" cy="6019799"/>
          </a:xfrm>
          <a:prstGeom prst="rect">
            <a:avLst/>
          </a:prstGeom>
          <a:noFill/>
          <a:ln>
            <a:noFill/>
          </a:ln>
        </p:spPr>
        <p:txBody>
          <a:bodyPr lIns="91425" tIns="91425" rIns="91425" bIns="91425" anchor="t" anchorCtr="0"/>
          <a:lstStyle>
            <a:lvl1pPr marL="342900" marR="0" lvl="0" indent="-139700" algn="l" rtl="0">
              <a:spcBef>
                <a:spcPts val="640"/>
              </a:spcBef>
              <a:spcAft>
                <a:spcPts val="0"/>
              </a:spcAft>
              <a:buClr>
                <a:schemeClr val="hlink"/>
              </a:buClr>
              <a:buSzPct val="100000"/>
              <a:buFont typeface="Noto Sans Symbols"/>
              <a:buChar char="❖"/>
              <a:defRPr sz="3200" b="0" i="0" u="none" strike="noStrike" cap="none">
                <a:solidFill>
                  <a:schemeClr val="dk1"/>
                </a:solidFill>
                <a:latin typeface="Calibri"/>
                <a:ea typeface="Calibri"/>
                <a:cs typeface="Calibri"/>
                <a:sym typeface="Calibri"/>
              </a:defRPr>
            </a:lvl1pPr>
            <a:lvl2pPr marL="742950" marR="0" lvl="1" indent="-107950" algn="l" rtl="0">
              <a:spcBef>
                <a:spcPts val="560"/>
              </a:spcBef>
              <a:spcAft>
                <a:spcPts val="0"/>
              </a:spcAft>
              <a:buClr>
                <a:srgbClr val="777777"/>
              </a:buClr>
              <a:buSzPct val="100000"/>
              <a:buFont typeface="Noto Sans Symbols"/>
              <a:buChar char="▪"/>
              <a:defRPr sz="2800" b="0" i="0" u="none" strike="noStrike" cap="none">
                <a:solidFill>
                  <a:schemeClr val="dk1"/>
                </a:solidFill>
                <a:latin typeface="Calibri"/>
                <a:ea typeface="Calibri"/>
                <a:cs typeface="Calibri"/>
                <a:sym typeface="Calibri"/>
              </a:defRPr>
            </a:lvl2pPr>
            <a:lvl3pPr marL="1143000" marR="0" lvl="2" indent="-76200" algn="l" rtl="0">
              <a:spcBef>
                <a:spcPts val="480"/>
              </a:spcBef>
              <a:spcAft>
                <a:spcPts val="0"/>
              </a:spcAft>
              <a:buClr>
                <a:schemeClr val="hlink"/>
              </a:buClr>
              <a:buSzPct val="100000"/>
              <a:buFont typeface="Noto Sans Symbols"/>
              <a:buChar char="❖"/>
              <a:defRPr sz="2400" b="0" i="0" u="none" strike="noStrike" cap="none">
                <a:solidFill>
                  <a:schemeClr val="dk1"/>
                </a:solidFill>
                <a:latin typeface="Calibri"/>
                <a:ea typeface="Calibri"/>
                <a:cs typeface="Calibri"/>
                <a:sym typeface="Calibri"/>
              </a:defRPr>
            </a:lvl3pPr>
            <a:lvl4pPr marL="1600200" marR="0" lvl="3" indent="-101600" algn="l" rtl="0">
              <a:spcBef>
                <a:spcPts val="400"/>
              </a:spcBef>
              <a:spcAft>
                <a:spcPts val="0"/>
              </a:spcAft>
              <a:buClr>
                <a:srgbClr val="777777"/>
              </a:buClr>
              <a:buSzPct val="100000"/>
              <a:buFont typeface="Noto Sans Symbols"/>
              <a:buChar char="▪"/>
              <a:defRPr sz="2000" b="0" i="0" u="none" strike="noStrike" cap="none">
                <a:solidFill>
                  <a:schemeClr val="dk1"/>
                </a:solidFill>
                <a:latin typeface="Calibri"/>
                <a:ea typeface="Calibri"/>
                <a:cs typeface="Calibri"/>
                <a:sym typeface="Calibri"/>
              </a:defRPr>
            </a:lvl4pPr>
            <a:lvl5pPr marL="2057400" marR="0" lvl="4"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Calibri"/>
                <a:ea typeface="Calibri"/>
                <a:cs typeface="Calibri"/>
                <a:sym typeface="Calibri"/>
              </a:defRPr>
            </a:lvl5pPr>
            <a:lvl6pPr marL="2514600" marR="0" lvl="5"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Arial"/>
                <a:ea typeface="Arial"/>
                <a:cs typeface="Arial"/>
                <a:sym typeface="Arial"/>
              </a:defRPr>
            </a:lvl6pPr>
            <a:lvl7pPr marL="2971800" marR="0" lvl="6"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Arial"/>
                <a:ea typeface="Arial"/>
                <a:cs typeface="Arial"/>
                <a:sym typeface="Arial"/>
              </a:defRPr>
            </a:lvl7pPr>
            <a:lvl8pPr marL="3429000" marR="0" lvl="7"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Arial"/>
                <a:ea typeface="Arial"/>
                <a:cs typeface="Arial"/>
                <a:sym typeface="Arial"/>
              </a:defRPr>
            </a:lvl8pPr>
            <a:lvl9pPr marL="3886200" marR="0" lvl="8"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Arial"/>
                <a:ea typeface="Arial"/>
                <a:cs typeface="Arial"/>
                <a:sym typeface="Arial"/>
              </a:defRPr>
            </a:lvl9pPr>
          </a:lstStyle>
          <a:p>
            <a:endParaRPr/>
          </a:p>
        </p:txBody>
      </p:sp>
      <p:sp>
        <p:nvSpPr>
          <p:cNvPr id="82" name="Shape 82"/>
          <p:cNvSpPr txBox="1">
            <a:spLocks noGrp="1"/>
          </p:cNvSpPr>
          <p:nvPr>
            <p:ph type="ftr" idx="11"/>
          </p:nvPr>
        </p:nvSpPr>
        <p:spPr>
          <a:xfrm>
            <a:off x="3124200" y="6121400"/>
            <a:ext cx="2895600" cy="476249"/>
          </a:xfrm>
          <a:prstGeom prst="rect">
            <a:avLst/>
          </a:prstGeom>
          <a:noFill/>
          <a:ln>
            <a:noFill/>
          </a:ln>
        </p:spPr>
        <p:txBody>
          <a:bodyPr lIns="91425" tIns="91425" rIns="91425" bIns="91425" anchor="t" anchorCtr="0"/>
          <a:lstStyle>
            <a:lvl1pPr marL="0" marR="0" lvl="0" indent="0" algn="ctr" rtl="0">
              <a:spcBef>
                <a:spcPts val="0"/>
              </a:spcBef>
              <a:buNone/>
              <a:defRPr sz="1400">
                <a:solidFill>
                  <a:schemeClr val="dk1"/>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83" name="Shape 83"/>
          <p:cNvSpPr txBox="1">
            <a:spLocks noGrp="1"/>
          </p:cNvSpPr>
          <p:nvPr>
            <p:ph type="sldNum" idx="12"/>
          </p:nvPr>
        </p:nvSpPr>
        <p:spPr>
          <a:xfrm>
            <a:off x="6553200" y="6121400"/>
            <a:ext cx="2133599" cy="476249"/>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en-US" sz="1400">
                <a:solidFill>
                  <a:schemeClr val="dk1"/>
                </a:solidFill>
                <a:latin typeface="Calibri"/>
                <a:ea typeface="Calibri"/>
                <a:cs typeface="Calibri"/>
                <a:sym typeface="Calibri"/>
              </a:rPr>
              <a:t>‹#›</a:t>
            </a:fld>
            <a:endParaRPr lang="en-US" sz="1400">
              <a:solidFill>
                <a:schemeClr val="dk1"/>
              </a:solidFill>
              <a:latin typeface="Calibri"/>
              <a:ea typeface="Calibri"/>
              <a:cs typeface="Calibri"/>
              <a:sym typeface="Calibri"/>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Shape 84"/>
        <p:cNvGrpSpPr/>
        <p:nvPr/>
      </p:nvGrpSpPr>
      <p:grpSpPr>
        <a:xfrm>
          <a:off x="0" y="0"/>
          <a:ext cx="0" cy="0"/>
          <a:chOff x="0" y="0"/>
          <a:chExt cx="0" cy="0"/>
        </a:xfrm>
      </p:grpSpPr>
      <p:sp>
        <p:nvSpPr>
          <p:cNvPr id="85" name="Shape 85"/>
          <p:cNvSpPr txBox="1">
            <a:spLocks noGrp="1"/>
          </p:cNvSpPr>
          <p:nvPr>
            <p:ph type="title"/>
          </p:nvPr>
        </p:nvSpPr>
        <p:spPr>
          <a:xfrm>
            <a:off x="457200" y="274637"/>
            <a:ext cx="8229600" cy="1143000"/>
          </a:xfrm>
          <a:prstGeom prst="rect">
            <a:avLst/>
          </a:prstGeom>
          <a:noFill/>
          <a:ln>
            <a:noFill/>
          </a:ln>
        </p:spPr>
        <p:txBody>
          <a:bodyPr lIns="91425" tIns="91425" rIns="91425" bIns="91425" anchor="ctr" anchorCtr="0"/>
          <a:lstStyle>
            <a:lvl1pPr marL="0" marR="0" lvl="0" indent="0" algn="l" rtl="0">
              <a:spcBef>
                <a:spcPts val="0"/>
              </a:spcBef>
              <a:spcAft>
                <a:spcPts val="0"/>
              </a:spcAft>
              <a:buNone/>
              <a:defRPr sz="4400" b="1" i="0" u="none" strike="noStrike" cap="none">
                <a:solidFill>
                  <a:schemeClr val="dk2"/>
                </a:solidFill>
                <a:latin typeface="Calibri"/>
                <a:ea typeface="Calibri"/>
                <a:cs typeface="Calibri"/>
                <a:sym typeface="Calibri"/>
              </a:defRPr>
            </a:lvl1pPr>
            <a:lvl2pPr marL="0" marR="0" lvl="1" indent="0" algn="ctr" rtl="0">
              <a:spcBef>
                <a:spcPts val="0"/>
              </a:spcBef>
              <a:spcAft>
                <a:spcPts val="0"/>
              </a:spcAft>
              <a:buNone/>
              <a:defRPr sz="4400" b="1" i="0" u="none" strike="noStrike" cap="none">
                <a:solidFill>
                  <a:schemeClr val="dk2"/>
                </a:solidFill>
                <a:latin typeface="Arial"/>
                <a:ea typeface="Arial"/>
                <a:cs typeface="Arial"/>
                <a:sym typeface="Arial"/>
              </a:defRPr>
            </a:lvl2pPr>
            <a:lvl3pPr marL="0" marR="0" lvl="2" indent="0" algn="ctr" rtl="0">
              <a:spcBef>
                <a:spcPts val="0"/>
              </a:spcBef>
              <a:spcAft>
                <a:spcPts val="0"/>
              </a:spcAft>
              <a:buNone/>
              <a:defRPr sz="4400" b="1" i="0" u="none" strike="noStrike" cap="none">
                <a:solidFill>
                  <a:schemeClr val="dk2"/>
                </a:solidFill>
                <a:latin typeface="Arial"/>
                <a:ea typeface="Arial"/>
                <a:cs typeface="Arial"/>
                <a:sym typeface="Arial"/>
              </a:defRPr>
            </a:lvl3pPr>
            <a:lvl4pPr marL="0" marR="0" lvl="3" indent="0" algn="ctr" rtl="0">
              <a:spcBef>
                <a:spcPts val="0"/>
              </a:spcBef>
              <a:spcAft>
                <a:spcPts val="0"/>
              </a:spcAft>
              <a:buNone/>
              <a:defRPr sz="4400" b="1" i="0" u="none" strike="noStrike" cap="none">
                <a:solidFill>
                  <a:schemeClr val="dk2"/>
                </a:solidFill>
                <a:latin typeface="Arial"/>
                <a:ea typeface="Arial"/>
                <a:cs typeface="Arial"/>
                <a:sym typeface="Arial"/>
              </a:defRPr>
            </a:lvl4pPr>
            <a:lvl5pPr marL="0" marR="0" lvl="4" indent="0" algn="ctr" rtl="0">
              <a:spcBef>
                <a:spcPts val="0"/>
              </a:spcBef>
              <a:spcAft>
                <a:spcPts val="0"/>
              </a:spcAft>
              <a:buNone/>
              <a:defRPr sz="4400" b="1" i="0" u="none" strike="noStrike" cap="none">
                <a:solidFill>
                  <a:schemeClr val="dk2"/>
                </a:solidFill>
                <a:latin typeface="Arial"/>
                <a:ea typeface="Arial"/>
                <a:cs typeface="Arial"/>
                <a:sym typeface="Arial"/>
              </a:defRPr>
            </a:lvl5pPr>
            <a:lvl6pPr marL="457200" marR="0" lvl="5" indent="0" algn="ctr" rtl="0">
              <a:spcBef>
                <a:spcPts val="0"/>
              </a:spcBef>
              <a:spcAft>
                <a:spcPts val="0"/>
              </a:spcAft>
              <a:buNone/>
              <a:defRPr sz="4400" b="1" i="0" u="none" strike="noStrike" cap="none">
                <a:solidFill>
                  <a:schemeClr val="dk2"/>
                </a:solidFill>
                <a:latin typeface="Arial"/>
                <a:ea typeface="Arial"/>
                <a:cs typeface="Arial"/>
                <a:sym typeface="Arial"/>
              </a:defRPr>
            </a:lvl6pPr>
            <a:lvl7pPr marL="914400" marR="0" lvl="6" indent="0" algn="ctr" rtl="0">
              <a:spcBef>
                <a:spcPts val="0"/>
              </a:spcBef>
              <a:spcAft>
                <a:spcPts val="0"/>
              </a:spcAft>
              <a:buNone/>
              <a:defRPr sz="4400" b="1" i="0" u="none" strike="noStrike" cap="none">
                <a:solidFill>
                  <a:schemeClr val="dk2"/>
                </a:solidFill>
                <a:latin typeface="Arial"/>
                <a:ea typeface="Arial"/>
                <a:cs typeface="Arial"/>
                <a:sym typeface="Arial"/>
              </a:defRPr>
            </a:lvl7pPr>
            <a:lvl8pPr marL="1371600" marR="0" lvl="7" indent="0" algn="ctr" rtl="0">
              <a:spcBef>
                <a:spcPts val="0"/>
              </a:spcBef>
              <a:spcAft>
                <a:spcPts val="0"/>
              </a:spcAft>
              <a:buNone/>
              <a:defRPr sz="4400" b="1" i="0" u="none" strike="noStrike" cap="none">
                <a:solidFill>
                  <a:schemeClr val="dk2"/>
                </a:solidFill>
                <a:latin typeface="Arial"/>
                <a:ea typeface="Arial"/>
                <a:cs typeface="Arial"/>
                <a:sym typeface="Arial"/>
              </a:defRPr>
            </a:lvl8pPr>
            <a:lvl9pPr marL="1828800" marR="0" lvl="8" indent="0" algn="ctr" rtl="0">
              <a:spcBef>
                <a:spcPts val="0"/>
              </a:spcBef>
              <a:spcAft>
                <a:spcPts val="0"/>
              </a:spcAft>
              <a:buNone/>
              <a:defRPr sz="4400" b="1" i="0" u="none" strike="noStrike" cap="none">
                <a:solidFill>
                  <a:schemeClr val="dk2"/>
                </a:solidFill>
                <a:latin typeface="Arial"/>
                <a:ea typeface="Arial"/>
                <a:cs typeface="Arial"/>
                <a:sym typeface="Arial"/>
              </a:defRPr>
            </a:lvl9pPr>
          </a:lstStyle>
          <a:p>
            <a:endParaRPr/>
          </a:p>
        </p:txBody>
      </p:sp>
      <p:sp>
        <p:nvSpPr>
          <p:cNvPr id="86" name="Shape 86"/>
          <p:cNvSpPr txBox="1">
            <a:spLocks noGrp="1"/>
          </p:cNvSpPr>
          <p:nvPr>
            <p:ph type="body" idx="1"/>
          </p:nvPr>
        </p:nvSpPr>
        <p:spPr>
          <a:xfrm>
            <a:off x="457200" y="1600200"/>
            <a:ext cx="4038599" cy="4421188"/>
          </a:xfrm>
          <a:prstGeom prst="rect">
            <a:avLst/>
          </a:prstGeom>
          <a:noFill/>
          <a:ln>
            <a:noFill/>
          </a:ln>
        </p:spPr>
        <p:txBody>
          <a:bodyPr lIns="91425" tIns="91425" rIns="91425" bIns="91425" anchor="t" anchorCtr="0"/>
          <a:lstStyle>
            <a:lvl1pPr marL="342900" marR="0" lvl="0" indent="-139700" algn="l" rtl="0">
              <a:spcBef>
                <a:spcPts val="640"/>
              </a:spcBef>
              <a:spcAft>
                <a:spcPts val="0"/>
              </a:spcAft>
              <a:buClr>
                <a:schemeClr val="hlink"/>
              </a:buClr>
              <a:buSzPct val="100000"/>
              <a:buFont typeface="Noto Sans Symbols"/>
              <a:buChar char="❖"/>
              <a:defRPr sz="3200" b="0" i="0" u="none" strike="noStrike" cap="none">
                <a:solidFill>
                  <a:schemeClr val="dk1"/>
                </a:solidFill>
                <a:latin typeface="Calibri"/>
                <a:ea typeface="Calibri"/>
                <a:cs typeface="Calibri"/>
                <a:sym typeface="Calibri"/>
              </a:defRPr>
            </a:lvl1pPr>
            <a:lvl2pPr marL="742950" marR="0" lvl="1" indent="-107950" algn="l" rtl="0">
              <a:spcBef>
                <a:spcPts val="560"/>
              </a:spcBef>
              <a:spcAft>
                <a:spcPts val="0"/>
              </a:spcAft>
              <a:buClr>
                <a:srgbClr val="777777"/>
              </a:buClr>
              <a:buSzPct val="100000"/>
              <a:buFont typeface="Noto Sans Symbols"/>
              <a:buChar char="▪"/>
              <a:defRPr sz="2800" b="0" i="0" u="none" strike="noStrike" cap="none">
                <a:solidFill>
                  <a:schemeClr val="dk1"/>
                </a:solidFill>
                <a:latin typeface="Calibri"/>
                <a:ea typeface="Calibri"/>
                <a:cs typeface="Calibri"/>
                <a:sym typeface="Calibri"/>
              </a:defRPr>
            </a:lvl2pPr>
            <a:lvl3pPr marL="1143000" marR="0" lvl="2" indent="-76200" algn="l" rtl="0">
              <a:spcBef>
                <a:spcPts val="480"/>
              </a:spcBef>
              <a:spcAft>
                <a:spcPts val="0"/>
              </a:spcAft>
              <a:buClr>
                <a:schemeClr val="hlink"/>
              </a:buClr>
              <a:buSzPct val="100000"/>
              <a:buFont typeface="Noto Sans Symbols"/>
              <a:buChar char="❖"/>
              <a:defRPr sz="2400" b="0" i="0" u="none" strike="noStrike" cap="none">
                <a:solidFill>
                  <a:schemeClr val="dk1"/>
                </a:solidFill>
                <a:latin typeface="Calibri"/>
                <a:ea typeface="Calibri"/>
                <a:cs typeface="Calibri"/>
                <a:sym typeface="Calibri"/>
              </a:defRPr>
            </a:lvl3pPr>
            <a:lvl4pPr marL="1600200" marR="0" lvl="3" indent="-101600" algn="l" rtl="0">
              <a:spcBef>
                <a:spcPts val="400"/>
              </a:spcBef>
              <a:spcAft>
                <a:spcPts val="0"/>
              </a:spcAft>
              <a:buClr>
                <a:srgbClr val="777777"/>
              </a:buClr>
              <a:buSzPct val="100000"/>
              <a:buFont typeface="Noto Sans Symbols"/>
              <a:buChar char="▪"/>
              <a:defRPr sz="2000" b="0" i="0" u="none" strike="noStrike" cap="none">
                <a:solidFill>
                  <a:schemeClr val="dk1"/>
                </a:solidFill>
                <a:latin typeface="Calibri"/>
                <a:ea typeface="Calibri"/>
                <a:cs typeface="Calibri"/>
                <a:sym typeface="Calibri"/>
              </a:defRPr>
            </a:lvl4pPr>
            <a:lvl5pPr marL="2057400" marR="0" lvl="4"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Calibri"/>
                <a:ea typeface="Calibri"/>
                <a:cs typeface="Calibri"/>
                <a:sym typeface="Calibri"/>
              </a:defRPr>
            </a:lvl5pPr>
            <a:lvl6pPr marL="2514600" marR="0" lvl="5"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Arial"/>
                <a:ea typeface="Arial"/>
                <a:cs typeface="Arial"/>
                <a:sym typeface="Arial"/>
              </a:defRPr>
            </a:lvl6pPr>
            <a:lvl7pPr marL="2971800" marR="0" lvl="6"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Arial"/>
                <a:ea typeface="Arial"/>
                <a:cs typeface="Arial"/>
                <a:sym typeface="Arial"/>
              </a:defRPr>
            </a:lvl7pPr>
            <a:lvl8pPr marL="3429000" marR="0" lvl="7"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Arial"/>
                <a:ea typeface="Arial"/>
                <a:cs typeface="Arial"/>
                <a:sym typeface="Arial"/>
              </a:defRPr>
            </a:lvl8pPr>
            <a:lvl9pPr marL="3886200" marR="0" lvl="8"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Arial"/>
                <a:ea typeface="Arial"/>
                <a:cs typeface="Arial"/>
                <a:sym typeface="Arial"/>
              </a:defRPr>
            </a:lvl9pPr>
          </a:lstStyle>
          <a:p>
            <a:endParaRPr/>
          </a:p>
        </p:txBody>
      </p:sp>
      <p:sp>
        <p:nvSpPr>
          <p:cNvPr id="87" name="Shape 87"/>
          <p:cNvSpPr txBox="1">
            <a:spLocks noGrp="1"/>
          </p:cNvSpPr>
          <p:nvPr>
            <p:ph type="body" idx="2"/>
          </p:nvPr>
        </p:nvSpPr>
        <p:spPr>
          <a:xfrm>
            <a:off x="4648200" y="1600200"/>
            <a:ext cx="4038599" cy="4421188"/>
          </a:xfrm>
          <a:prstGeom prst="rect">
            <a:avLst/>
          </a:prstGeom>
          <a:noFill/>
          <a:ln>
            <a:noFill/>
          </a:ln>
        </p:spPr>
        <p:txBody>
          <a:bodyPr lIns="91425" tIns="91425" rIns="91425" bIns="91425" anchor="t" anchorCtr="0"/>
          <a:lstStyle>
            <a:lvl1pPr marL="342900" marR="0" lvl="0" indent="-139700" algn="l" rtl="0">
              <a:spcBef>
                <a:spcPts val="640"/>
              </a:spcBef>
              <a:spcAft>
                <a:spcPts val="0"/>
              </a:spcAft>
              <a:buClr>
                <a:schemeClr val="hlink"/>
              </a:buClr>
              <a:buSzPct val="100000"/>
              <a:buFont typeface="Noto Sans Symbols"/>
              <a:buChar char="❖"/>
              <a:defRPr sz="3200" b="0" i="0" u="none" strike="noStrike" cap="none">
                <a:solidFill>
                  <a:schemeClr val="dk1"/>
                </a:solidFill>
                <a:latin typeface="Calibri"/>
                <a:ea typeface="Calibri"/>
                <a:cs typeface="Calibri"/>
                <a:sym typeface="Calibri"/>
              </a:defRPr>
            </a:lvl1pPr>
            <a:lvl2pPr marL="742950" marR="0" lvl="1" indent="-107950" algn="l" rtl="0">
              <a:spcBef>
                <a:spcPts val="560"/>
              </a:spcBef>
              <a:spcAft>
                <a:spcPts val="0"/>
              </a:spcAft>
              <a:buClr>
                <a:srgbClr val="777777"/>
              </a:buClr>
              <a:buSzPct val="100000"/>
              <a:buFont typeface="Noto Sans Symbols"/>
              <a:buChar char="▪"/>
              <a:defRPr sz="2800" b="0" i="0" u="none" strike="noStrike" cap="none">
                <a:solidFill>
                  <a:schemeClr val="dk1"/>
                </a:solidFill>
                <a:latin typeface="Calibri"/>
                <a:ea typeface="Calibri"/>
                <a:cs typeface="Calibri"/>
                <a:sym typeface="Calibri"/>
              </a:defRPr>
            </a:lvl2pPr>
            <a:lvl3pPr marL="1143000" marR="0" lvl="2" indent="-76200" algn="l" rtl="0">
              <a:spcBef>
                <a:spcPts val="480"/>
              </a:spcBef>
              <a:spcAft>
                <a:spcPts val="0"/>
              </a:spcAft>
              <a:buClr>
                <a:schemeClr val="hlink"/>
              </a:buClr>
              <a:buSzPct val="100000"/>
              <a:buFont typeface="Noto Sans Symbols"/>
              <a:buChar char="❖"/>
              <a:defRPr sz="2400" b="0" i="0" u="none" strike="noStrike" cap="none">
                <a:solidFill>
                  <a:schemeClr val="dk1"/>
                </a:solidFill>
                <a:latin typeface="Calibri"/>
                <a:ea typeface="Calibri"/>
                <a:cs typeface="Calibri"/>
                <a:sym typeface="Calibri"/>
              </a:defRPr>
            </a:lvl3pPr>
            <a:lvl4pPr marL="1600200" marR="0" lvl="3" indent="-101600" algn="l" rtl="0">
              <a:spcBef>
                <a:spcPts val="400"/>
              </a:spcBef>
              <a:spcAft>
                <a:spcPts val="0"/>
              </a:spcAft>
              <a:buClr>
                <a:srgbClr val="777777"/>
              </a:buClr>
              <a:buSzPct val="100000"/>
              <a:buFont typeface="Noto Sans Symbols"/>
              <a:buChar char="▪"/>
              <a:defRPr sz="2000" b="0" i="0" u="none" strike="noStrike" cap="none">
                <a:solidFill>
                  <a:schemeClr val="dk1"/>
                </a:solidFill>
                <a:latin typeface="Calibri"/>
                <a:ea typeface="Calibri"/>
                <a:cs typeface="Calibri"/>
                <a:sym typeface="Calibri"/>
              </a:defRPr>
            </a:lvl4pPr>
            <a:lvl5pPr marL="2057400" marR="0" lvl="4"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Calibri"/>
                <a:ea typeface="Calibri"/>
                <a:cs typeface="Calibri"/>
                <a:sym typeface="Calibri"/>
              </a:defRPr>
            </a:lvl5pPr>
            <a:lvl6pPr marL="2514600" marR="0" lvl="5"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Arial"/>
                <a:ea typeface="Arial"/>
                <a:cs typeface="Arial"/>
                <a:sym typeface="Arial"/>
              </a:defRPr>
            </a:lvl6pPr>
            <a:lvl7pPr marL="2971800" marR="0" lvl="6"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Arial"/>
                <a:ea typeface="Arial"/>
                <a:cs typeface="Arial"/>
                <a:sym typeface="Arial"/>
              </a:defRPr>
            </a:lvl7pPr>
            <a:lvl8pPr marL="3429000" marR="0" lvl="7"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Arial"/>
                <a:ea typeface="Arial"/>
                <a:cs typeface="Arial"/>
                <a:sym typeface="Arial"/>
              </a:defRPr>
            </a:lvl8pPr>
            <a:lvl9pPr marL="3886200" marR="0" lvl="8"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Arial"/>
                <a:ea typeface="Arial"/>
                <a:cs typeface="Arial"/>
                <a:sym typeface="Arial"/>
              </a:defRPr>
            </a:lvl9pPr>
          </a:lstStyle>
          <a:p>
            <a:endParaRPr/>
          </a:p>
        </p:txBody>
      </p:sp>
      <p:sp>
        <p:nvSpPr>
          <p:cNvPr id="88" name="Shape 88"/>
          <p:cNvSpPr txBox="1">
            <a:spLocks noGrp="1"/>
          </p:cNvSpPr>
          <p:nvPr>
            <p:ph type="ftr" idx="11"/>
          </p:nvPr>
        </p:nvSpPr>
        <p:spPr>
          <a:xfrm>
            <a:off x="3124200" y="6121400"/>
            <a:ext cx="2895600" cy="476249"/>
          </a:xfrm>
          <a:prstGeom prst="rect">
            <a:avLst/>
          </a:prstGeom>
          <a:noFill/>
          <a:ln>
            <a:noFill/>
          </a:ln>
        </p:spPr>
        <p:txBody>
          <a:bodyPr lIns="91425" tIns="91425" rIns="91425" bIns="91425" anchor="t" anchorCtr="0"/>
          <a:lstStyle>
            <a:lvl1pPr marL="0" marR="0" lvl="0" indent="0" algn="ctr" rtl="0">
              <a:spcBef>
                <a:spcPts val="0"/>
              </a:spcBef>
              <a:buNone/>
              <a:defRPr sz="1400">
                <a:solidFill>
                  <a:schemeClr val="dk1"/>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89" name="Shape 89"/>
          <p:cNvSpPr txBox="1">
            <a:spLocks noGrp="1"/>
          </p:cNvSpPr>
          <p:nvPr>
            <p:ph type="sldNum" idx="12"/>
          </p:nvPr>
        </p:nvSpPr>
        <p:spPr>
          <a:xfrm>
            <a:off x="6553200" y="6121400"/>
            <a:ext cx="2133599" cy="476249"/>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en-US" sz="1400">
                <a:solidFill>
                  <a:schemeClr val="dk1"/>
                </a:solidFill>
                <a:latin typeface="Calibri"/>
                <a:ea typeface="Calibri"/>
                <a:cs typeface="Calibri"/>
                <a:sym typeface="Calibri"/>
              </a:rPr>
              <a:t>‹#›</a:t>
            </a:fld>
            <a:endParaRPr lang="en-US" sz="1400">
              <a:solidFill>
                <a:schemeClr val="dk1"/>
              </a:solidFill>
              <a:latin typeface="Calibri"/>
              <a:ea typeface="Calibri"/>
              <a:cs typeface="Calibri"/>
              <a:sym typeface="Calibri"/>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Shape 90"/>
        <p:cNvGrpSpPr/>
        <p:nvPr/>
      </p:nvGrpSpPr>
      <p:grpSpPr>
        <a:xfrm>
          <a:off x="0" y="0"/>
          <a:ext cx="0" cy="0"/>
          <a:chOff x="0" y="0"/>
          <a:chExt cx="0" cy="0"/>
        </a:xfrm>
      </p:grpSpPr>
      <p:sp>
        <p:nvSpPr>
          <p:cNvPr id="91" name="Shape 91"/>
          <p:cNvSpPr txBox="1">
            <a:spLocks noGrp="1"/>
          </p:cNvSpPr>
          <p:nvPr>
            <p:ph type="title"/>
          </p:nvPr>
        </p:nvSpPr>
        <p:spPr>
          <a:xfrm>
            <a:off x="457200" y="274637"/>
            <a:ext cx="8229600" cy="1143000"/>
          </a:xfrm>
          <a:prstGeom prst="rect">
            <a:avLst/>
          </a:prstGeom>
          <a:noFill/>
          <a:ln>
            <a:noFill/>
          </a:ln>
        </p:spPr>
        <p:txBody>
          <a:bodyPr lIns="91425" tIns="91425" rIns="91425" bIns="91425" anchor="ctr" anchorCtr="0"/>
          <a:lstStyle>
            <a:lvl1pPr marL="0" marR="0" lvl="0" indent="0" algn="l" rtl="0">
              <a:spcBef>
                <a:spcPts val="0"/>
              </a:spcBef>
              <a:spcAft>
                <a:spcPts val="0"/>
              </a:spcAft>
              <a:buNone/>
              <a:defRPr sz="4400" b="1" i="0" u="none" strike="noStrike" cap="none">
                <a:solidFill>
                  <a:schemeClr val="dk2"/>
                </a:solidFill>
                <a:latin typeface="Calibri"/>
                <a:ea typeface="Calibri"/>
                <a:cs typeface="Calibri"/>
                <a:sym typeface="Calibri"/>
              </a:defRPr>
            </a:lvl1pPr>
            <a:lvl2pPr marL="0" marR="0" lvl="1" indent="0" algn="ctr" rtl="0">
              <a:spcBef>
                <a:spcPts val="0"/>
              </a:spcBef>
              <a:spcAft>
                <a:spcPts val="0"/>
              </a:spcAft>
              <a:buNone/>
              <a:defRPr sz="4400" b="1" i="0" u="none" strike="noStrike" cap="none">
                <a:solidFill>
                  <a:schemeClr val="dk2"/>
                </a:solidFill>
                <a:latin typeface="Arial"/>
                <a:ea typeface="Arial"/>
                <a:cs typeface="Arial"/>
                <a:sym typeface="Arial"/>
              </a:defRPr>
            </a:lvl2pPr>
            <a:lvl3pPr marL="0" marR="0" lvl="2" indent="0" algn="ctr" rtl="0">
              <a:spcBef>
                <a:spcPts val="0"/>
              </a:spcBef>
              <a:spcAft>
                <a:spcPts val="0"/>
              </a:spcAft>
              <a:buNone/>
              <a:defRPr sz="4400" b="1" i="0" u="none" strike="noStrike" cap="none">
                <a:solidFill>
                  <a:schemeClr val="dk2"/>
                </a:solidFill>
                <a:latin typeface="Arial"/>
                <a:ea typeface="Arial"/>
                <a:cs typeface="Arial"/>
                <a:sym typeface="Arial"/>
              </a:defRPr>
            </a:lvl3pPr>
            <a:lvl4pPr marL="0" marR="0" lvl="3" indent="0" algn="ctr" rtl="0">
              <a:spcBef>
                <a:spcPts val="0"/>
              </a:spcBef>
              <a:spcAft>
                <a:spcPts val="0"/>
              </a:spcAft>
              <a:buNone/>
              <a:defRPr sz="4400" b="1" i="0" u="none" strike="noStrike" cap="none">
                <a:solidFill>
                  <a:schemeClr val="dk2"/>
                </a:solidFill>
                <a:latin typeface="Arial"/>
                <a:ea typeface="Arial"/>
                <a:cs typeface="Arial"/>
                <a:sym typeface="Arial"/>
              </a:defRPr>
            </a:lvl4pPr>
            <a:lvl5pPr marL="0" marR="0" lvl="4" indent="0" algn="ctr" rtl="0">
              <a:spcBef>
                <a:spcPts val="0"/>
              </a:spcBef>
              <a:spcAft>
                <a:spcPts val="0"/>
              </a:spcAft>
              <a:buNone/>
              <a:defRPr sz="4400" b="1" i="0" u="none" strike="noStrike" cap="none">
                <a:solidFill>
                  <a:schemeClr val="dk2"/>
                </a:solidFill>
                <a:latin typeface="Arial"/>
                <a:ea typeface="Arial"/>
                <a:cs typeface="Arial"/>
                <a:sym typeface="Arial"/>
              </a:defRPr>
            </a:lvl5pPr>
            <a:lvl6pPr marL="457200" marR="0" lvl="5" indent="0" algn="ctr" rtl="0">
              <a:spcBef>
                <a:spcPts val="0"/>
              </a:spcBef>
              <a:spcAft>
                <a:spcPts val="0"/>
              </a:spcAft>
              <a:buNone/>
              <a:defRPr sz="4400" b="1" i="0" u="none" strike="noStrike" cap="none">
                <a:solidFill>
                  <a:schemeClr val="dk2"/>
                </a:solidFill>
                <a:latin typeface="Arial"/>
                <a:ea typeface="Arial"/>
                <a:cs typeface="Arial"/>
                <a:sym typeface="Arial"/>
              </a:defRPr>
            </a:lvl6pPr>
            <a:lvl7pPr marL="914400" marR="0" lvl="6" indent="0" algn="ctr" rtl="0">
              <a:spcBef>
                <a:spcPts val="0"/>
              </a:spcBef>
              <a:spcAft>
                <a:spcPts val="0"/>
              </a:spcAft>
              <a:buNone/>
              <a:defRPr sz="4400" b="1" i="0" u="none" strike="noStrike" cap="none">
                <a:solidFill>
                  <a:schemeClr val="dk2"/>
                </a:solidFill>
                <a:latin typeface="Arial"/>
                <a:ea typeface="Arial"/>
                <a:cs typeface="Arial"/>
                <a:sym typeface="Arial"/>
              </a:defRPr>
            </a:lvl7pPr>
            <a:lvl8pPr marL="1371600" marR="0" lvl="7" indent="0" algn="ctr" rtl="0">
              <a:spcBef>
                <a:spcPts val="0"/>
              </a:spcBef>
              <a:spcAft>
                <a:spcPts val="0"/>
              </a:spcAft>
              <a:buNone/>
              <a:defRPr sz="4400" b="1" i="0" u="none" strike="noStrike" cap="none">
                <a:solidFill>
                  <a:schemeClr val="dk2"/>
                </a:solidFill>
                <a:latin typeface="Arial"/>
                <a:ea typeface="Arial"/>
                <a:cs typeface="Arial"/>
                <a:sym typeface="Arial"/>
              </a:defRPr>
            </a:lvl8pPr>
            <a:lvl9pPr marL="1828800" marR="0" lvl="8" indent="0" algn="ctr" rtl="0">
              <a:spcBef>
                <a:spcPts val="0"/>
              </a:spcBef>
              <a:spcAft>
                <a:spcPts val="0"/>
              </a:spcAft>
              <a:buNone/>
              <a:defRPr sz="4400" b="1" i="0" u="none" strike="noStrike" cap="none">
                <a:solidFill>
                  <a:schemeClr val="dk2"/>
                </a:solidFill>
                <a:latin typeface="Arial"/>
                <a:ea typeface="Arial"/>
                <a:cs typeface="Arial"/>
                <a:sym typeface="Arial"/>
              </a:defRPr>
            </a:lvl9pPr>
          </a:lstStyle>
          <a:p>
            <a:endParaRPr/>
          </a:p>
        </p:txBody>
      </p:sp>
      <p:sp>
        <p:nvSpPr>
          <p:cNvPr id="92" name="Shape 92"/>
          <p:cNvSpPr txBox="1">
            <a:spLocks noGrp="1"/>
          </p:cNvSpPr>
          <p:nvPr>
            <p:ph type="body" idx="1"/>
          </p:nvPr>
        </p:nvSpPr>
        <p:spPr>
          <a:xfrm>
            <a:off x="457200" y="1600200"/>
            <a:ext cx="4038599" cy="4421188"/>
          </a:xfrm>
          <a:prstGeom prst="rect">
            <a:avLst/>
          </a:prstGeom>
          <a:noFill/>
          <a:ln>
            <a:noFill/>
          </a:ln>
        </p:spPr>
        <p:txBody>
          <a:bodyPr lIns="91425" tIns="91425" rIns="91425" bIns="91425" anchor="t" anchorCtr="0"/>
          <a:lstStyle>
            <a:lvl1pPr marL="342900" marR="0" lvl="0" indent="-139700" algn="l" rtl="0">
              <a:spcBef>
                <a:spcPts val="640"/>
              </a:spcBef>
              <a:spcAft>
                <a:spcPts val="0"/>
              </a:spcAft>
              <a:buClr>
                <a:schemeClr val="hlink"/>
              </a:buClr>
              <a:buSzPct val="100000"/>
              <a:buFont typeface="Noto Sans Symbols"/>
              <a:buChar char="❖"/>
              <a:defRPr sz="3200" b="0" i="0" u="none" strike="noStrike" cap="none">
                <a:solidFill>
                  <a:schemeClr val="dk1"/>
                </a:solidFill>
                <a:latin typeface="Calibri"/>
                <a:ea typeface="Calibri"/>
                <a:cs typeface="Calibri"/>
                <a:sym typeface="Calibri"/>
              </a:defRPr>
            </a:lvl1pPr>
            <a:lvl2pPr marL="742950" marR="0" lvl="1" indent="-107950" algn="l" rtl="0">
              <a:spcBef>
                <a:spcPts val="560"/>
              </a:spcBef>
              <a:spcAft>
                <a:spcPts val="0"/>
              </a:spcAft>
              <a:buClr>
                <a:srgbClr val="777777"/>
              </a:buClr>
              <a:buSzPct val="100000"/>
              <a:buFont typeface="Noto Sans Symbols"/>
              <a:buChar char="▪"/>
              <a:defRPr sz="2800" b="0" i="0" u="none" strike="noStrike" cap="none">
                <a:solidFill>
                  <a:schemeClr val="dk1"/>
                </a:solidFill>
                <a:latin typeface="Calibri"/>
                <a:ea typeface="Calibri"/>
                <a:cs typeface="Calibri"/>
                <a:sym typeface="Calibri"/>
              </a:defRPr>
            </a:lvl2pPr>
            <a:lvl3pPr marL="1143000" marR="0" lvl="2" indent="-76200" algn="l" rtl="0">
              <a:spcBef>
                <a:spcPts val="480"/>
              </a:spcBef>
              <a:spcAft>
                <a:spcPts val="0"/>
              </a:spcAft>
              <a:buClr>
                <a:schemeClr val="hlink"/>
              </a:buClr>
              <a:buSzPct val="100000"/>
              <a:buFont typeface="Noto Sans Symbols"/>
              <a:buChar char="❖"/>
              <a:defRPr sz="2400" b="0" i="0" u="none" strike="noStrike" cap="none">
                <a:solidFill>
                  <a:schemeClr val="dk1"/>
                </a:solidFill>
                <a:latin typeface="Calibri"/>
                <a:ea typeface="Calibri"/>
                <a:cs typeface="Calibri"/>
                <a:sym typeface="Calibri"/>
              </a:defRPr>
            </a:lvl3pPr>
            <a:lvl4pPr marL="1600200" marR="0" lvl="3" indent="-101600" algn="l" rtl="0">
              <a:spcBef>
                <a:spcPts val="400"/>
              </a:spcBef>
              <a:spcAft>
                <a:spcPts val="0"/>
              </a:spcAft>
              <a:buClr>
                <a:srgbClr val="777777"/>
              </a:buClr>
              <a:buSzPct val="100000"/>
              <a:buFont typeface="Noto Sans Symbols"/>
              <a:buChar char="▪"/>
              <a:defRPr sz="2000" b="0" i="0" u="none" strike="noStrike" cap="none">
                <a:solidFill>
                  <a:schemeClr val="dk1"/>
                </a:solidFill>
                <a:latin typeface="Calibri"/>
                <a:ea typeface="Calibri"/>
                <a:cs typeface="Calibri"/>
                <a:sym typeface="Calibri"/>
              </a:defRPr>
            </a:lvl4pPr>
            <a:lvl5pPr marL="2057400" marR="0" lvl="4"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Calibri"/>
                <a:ea typeface="Calibri"/>
                <a:cs typeface="Calibri"/>
                <a:sym typeface="Calibri"/>
              </a:defRPr>
            </a:lvl5pPr>
            <a:lvl6pPr marL="2514600" marR="0" lvl="5"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Arial"/>
                <a:ea typeface="Arial"/>
                <a:cs typeface="Arial"/>
                <a:sym typeface="Arial"/>
              </a:defRPr>
            </a:lvl6pPr>
            <a:lvl7pPr marL="2971800" marR="0" lvl="6"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Arial"/>
                <a:ea typeface="Arial"/>
                <a:cs typeface="Arial"/>
                <a:sym typeface="Arial"/>
              </a:defRPr>
            </a:lvl7pPr>
            <a:lvl8pPr marL="3429000" marR="0" lvl="7"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Arial"/>
                <a:ea typeface="Arial"/>
                <a:cs typeface="Arial"/>
                <a:sym typeface="Arial"/>
              </a:defRPr>
            </a:lvl8pPr>
            <a:lvl9pPr marL="3886200" marR="0" lvl="8"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Arial"/>
                <a:ea typeface="Arial"/>
                <a:cs typeface="Arial"/>
                <a:sym typeface="Arial"/>
              </a:defRPr>
            </a:lvl9pPr>
          </a:lstStyle>
          <a:p>
            <a:endParaRPr/>
          </a:p>
        </p:txBody>
      </p:sp>
      <p:sp>
        <p:nvSpPr>
          <p:cNvPr id="93" name="Shape 93"/>
          <p:cNvSpPr txBox="1">
            <a:spLocks noGrp="1"/>
          </p:cNvSpPr>
          <p:nvPr>
            <p:ph type="body" idx="2"/>
          </p:nvPr>
        </p:nvSpPr>
        <p:spPr>
          <a:xfrm>
            <a:off x="4648200" y="1600200"/>
            <a:ext cx="4038599" cy="2133599"/>
          </a:xfrm>
          <a:prstGeom prst="rect">
            <a:avLst/>
          </a:prstGeom>
          <a:noFill/>
          <a:ln>
            <a:noFill/>
          </a:ln>
        </p:spPr>
        <p:txBody>
          <a:bodyPr lIns="91425" tIns="91425" rIns="91425" bIns="91425" anchor="t" anchorCtr="0"/>
          <a:lstStyle>
            <a:lvl1pPr marL="342900" marR="0" lvl="0" indent="-139700" algn="l" rtl="0">
              <a:spcBef>
                <a:spcPts val="640"/>
              </a:spcBef>
              <a:spcAft>
                <a:spcPts val="0"/>
              </a:spcAft>
              <a:buClr>
                <a:schemeClr val="hlink"/>
              </a:buClr>
              <a:buSzPct val="100000"/>
              <a:buFont typeface="Noto Sans Symbols"/>
              <a:buChar char="❖"/>
              <a:defRPr sz="3200" b="0" i="0" u="none" strike="noStrike" cap="none">
                <a:solidFill>
                  <a:schemeClr val="dk1"/>
                </a:solidFill>
                <a:latin typeface="Calibri"/>
                <a:ea typeface="Calibri"/>
                <a:cs typeface="Calibri"/>
                <a:sym typeface="Calibri"/>
              </a:defRPr>
            </a:lvl1pPr>
            <a:lvl2pPr marL="742950" marR="0" lvl="1" indent="-107950" algn="l" rtl="0">
              <a:spcBef>
                <a:spcPts val="560"/>
              </a:spcBef>
              <a:spcAft>
                <a:spcPts val="0"/>
              </a:spcAft>
              <a:buClr>
                <a:srgbClr val="777777"/>
              </a:buClr>
              <a:buSzPct val="100000"/>
              <a:buFont typeface="Noto Sans Symbols"/>
              <a:buChar char="▪"/>
              <a:defRPr sz="2800" b="0" i="0" u="none" strike="noStrike" cap="none">
                <a:solidFill>
                  <a:schemeClr val="dk1"/>
                </a:solidFill>
                <a:latin typeface="Calibri"/>
                <a:ea typeface="Calibri"/>
                <a:cs typeface="Calibri"/>
                <a:sym typeface="Calibri"/>
              </a:defRPr>
            </a:lvl2pPr>
            <a:lvl3pPr marL="1143000" marR="0" lvl="2" indent="-76200" algn="l" rtl="0">
              <a:spcBef>
                <a:spcPts val="480"/>
              </a:spcBef>
              <a:spcAft>
                <a:spcPts val="0"/>
              </a:spcAft>
              <a:buClr>
                <a:schemeClr val="hlink"/>
              </a:buClr>
              <a:buSzPct val="100000"/>
              <a:buFont typeface="Noto Sans Symbols"/>
              <a:buChar char="❖"/>
              <a:defRPr sz="2400" b="0" i="0" u="none" strike="noStrike" cap="none">
                <a:solidFill>
                  <a:schemeClr val="dk1"/>
                </a:solidFill>
                <a:latin typeface="Calibri"/>
                <a:ea typeface="Calibri"/>
                <a:cs typeface="Calibri"/>
                <a:sym typeface="Calibri"/>
              </a:defRPr>
            </a:lvl3pPr>
            <a:lvl4pPr marL="1600200" marR="0" lvl="3" indent="-101600" algn="l" rtl="0">
              <a:spcBef>
                <a:spcPts val="400"/>
              </a:spcBef>
              <a:spcAft>
                <a:spcPts val="0"/>
              </a:spcAft>
              <a:buClr>
                <a:srgbClr val="777777"/>
              </a:buClr>
              <a:buSzPct val="100000"/>
              <a:buFont typeface="Noto Sans Symbols"/>
              <a:buChar char="▪"/>
              <a:defRPr sz="2000" b="0" i="0" u="none" strike="noStrike" cap="none">
                <a:solidFill>
                  <a:schemeClr val="dk1"/>
                </a:solidFill>
                <a:latin typeface="Calibri"/>
                <a:ea typeface="Calibri"/>
                <a:cs typeface="Calibri"/>
                <a:sym typeface="Calibri"/>
              </a:defRPr>
            </a:lvl4pPr>
            <a:lvl5pPr marL="2057400" marR="0" lvl="4"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Calibri"/>
                <a:ea typeface="Calibri"/>
                <a:cs typeface="Calibri"/>
                <a:sym typeface="Calibri"/>
              </a:defRPr>
            </a:lvl5pPr>
            <a:lvl6pPr marL="2514600" marR="0" lvl="5"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Arial"/>
                <a:ea typeface="Arial"/>
                <a:cs typeface="Arial"/>
                <a:sym typeface="Arial"/>
              </a:defRPr>
            </a:lvl6pPr>
            <a:lvl7pPr marL="2971800" marR="0" lvl="6"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Arial"/>
                <a:ea typeface="Arial"/>
                <a:cs typeface="Arial"/>
                <a:sym typeface="Arial"/>
              </a:defRPr>
            </a:lvl7pPr>
            <a:lvl8pPr marL="3429000" marR="0" lvl="7"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Arial"/>
                <a:ea typeface="Arial"/>
                <a:cs typeface="Arial"/>
                <a:sym typeface="Arial"/>
              </a:defRPr>
            </a:lvl8pPr>
            <a:lvl9pPr marL="3886200" marR="0" lvl="8"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Arial"/>
                <a:ea typeface="Arial"/>
                <a:cs typeface="Arial"/>
                <a:sym typeface="Arial"/>
              </a:defRPr>
            </a:lvl9pPr>
          </a:lstStyle>
          <a:p>
            <a:endParaRPr/>
          </a:p>
        </p:txBody>
      </p:sp>
      <p:sp>
        <p:nvSpPr>
          <p:cNvPr id="94" name="Shape 94"/>
          <p:cNvSpPr txBox="1">
            <a:spLocks noGrp="1"/>
          </p:cNvSpPr>
          <p:nvPr>
            <p:ph type="body" idx="3"/>
          </p:nvPr>
        </p:nvSpPr>
        <p:spPr>
          <a:xfrm>
            <a:off x="4648200" y="3886200"/>
            <a:ext cx="4038599" cy="2135188"/>
          </a:xfrm>
          <a:prstGeom prst="rect">
            <a:avLst/>
          </a:prstGeom>
          <a:noFill/>
          <a:ln>
            <a:noFill/>
          </a:ln>
        </p:spPr>
        <p:txBody>
          <a:bodyPr lIns="91425" tIns="91425" rIns="91425" bIns="91425" anchor="t" anchorCtr="0"/>
          <a:lstStyle>
            <a:lvl1pPr marL="342900" marR="0" lvl="0" indent="-139700" algn="l" rtl="0">
              <a:spcBef>
                <a:spcPts val="640"/>
              </a:spcBef>
              <a:spcAft>
                <a:spcPts val="0"/>
              </a:spcAft>
              <a:buClr>
                <a:schemeClr val="hlink"/>
              </a:buClr>
              <a:buSzPct val="100000"/>
              <a:buFont typeface="Noto Sans Symbols"/>
              <a:buChar char="❖"/>
              <a:defRPr sz="3200" b="0" i="0" u="none" strike="noStrike" cap="none">
                <a:solidFill>
                  <a:schemeClr val="dk1"/>
                </a:solidFill>
                <a:latin typeface="Calibri"/>
                <a:ea typeface="Calibri"/>
                <a:cs typeface="Calibri"/>
                <a:sym typeface="Calibri"/>
              </a:defRPr>
            </a:lvl1pPr>
            <a:lvl2pPr marL="742950" marR="0" lvl="1" indent="-107950" algn="l" rtl="0">
              <a:spcBef>
                <a:spcPts val="560"/>
              </a:spcBef>
              <a:spcAft>
                <a:spcPts val="0"/>
              </a:spcAft>
              <a:buClr>
                <a:srgbClr val="777777"/>
              </a:buClr>
              <a:buSzPct val="100000"/>
              <a:buFont typeface="Noto Sans Symbols"/>
              <a:buChar char="▪"/>
              <a:defRPr sz="2800" b="0" i="0" u="none" strike="noStrike" cap="none">
                <a:solidFill>
                  <a:schemeClr val="dk1"/>
                </a:solidFill>
                <a:latin typeface="Calibri"/>
                <a:ea typeface="Calibri"/>
                <a:cs typeface="Calibri"/>
                <a:sym typeface="Calibri"/>
              </a:defRPr>
            </a:lvl2pPr>
            <a:lvl3pPr marL="1143000" marR="0" lvl="2" indent="-76200" algn="l" rtl="0">
              <a:spcBef>
                <a:spcPts val="480"/>
              </a:spcBef>
              <a:spcAft>
                <a:spcPts val="0"/>
              </a:spcAft>
              <a:buClr>
                <a:schemeClr val="hlink"/>
              </a:buClr>
              <a:buSzPct val="100000"/>
              <a:buFont typeface="Noto Sans Symbols"/>
              <a:buChar char="❖"/>
              <a:defRPr sz="2400" b="0" i="0" u="none" strike="noStrike" cap="none">
                <a:solidFill>
                  <a:schemeClr val="dk1"/>
                </a:solidFill>
                <a:latin typeface="Calibri"/>
                <a:ea typeface="Calibri"/>
                <a:cs typeface="Calibri"/>
                <a:sym typeface="Calibri"/>
              </a:defRPr>
            </a:lvl3pPr>
            <a:lvl4pPr marL="1600200" marR="0" lvl="3" indent="-101600" algn="l" rtl="0">
              <a:spcBef>
                <a:spcPts val="400"/>
              </a:spcBef>
              <a:spcAft>
                <a:spcPts val="0"/>
              </a:spcAft>
              <a:buClr>
                <a:srgbClr val="777777"/>
              </a:buClr>
              <a:buSzPct val="100000"/>
              <a:buFont typeface="Noto Sans Symbols"/>
              <a:buChar char="▪"/>
              <a:defRPr sz="2000" b="0" i="0" u="none" strike="noStrike" cap="none">
                <a:solidFill>
                  <a:schemeClr val="dk1"/>
                </a:solidFill>
                <a:latin typeface="Calibri"/>
                <a:ea typeface="Calibri"/>
                <a:cs typeface="Calibri"/>
                <a:sym typeface="Calibri"/>
              </a:defRPr>
            </a:lvl4pPr>
            <a:lvl5pPr marL="2057400" marR="0" lvl="4"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Calibri"/>
                <a:ea typeface="Calibri"/>
                <a:cs typeface="Calibri"/>
                <a:sym typeface="Calibri"/>
              </a:defRPr>
            </a:lvl5pPr>
            <a:lvl6pPr marL="2514600" marR="0" lvl="5"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Arial"/>
                <a:ea typeface="Arial"/>
                <a:cs typeface="Arial"/>
                <a:sym typeface="Arial"/>
              </a:defRPr>
            </a:lvl6pPr>
            <a:lvl7pPr marL="2971800" marR="0" lvl="6"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Arial"/>
                <a:ea typeface="Arial"/>
                <a:cs typeface="Arial"/>
                <a:sym typeface="Arial"/>
              </a:defRPr>
            </a:lvl7pPr>
            <a:lvl8pPr marL="3429000" marR="0" lvl="7"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Arial"/>
                <a:ea typeface="Arial"/>
                <a:cs typeface="Arial"/>
                <a:sym typeface="Arial"/>
              </a:defRPr>
            </a:lvl8pPr>
            <a:lvl9pPr marL="3886200" marR="0" lvl="8"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Arial"/>
                <a:ea typeface="Arial"/>
                <a:cs typeface="Arial"/>
                <a:sym typeface="Arial"/>
              </a:defRPr>
            </a:lvl9pPr>
          </a:lstStyle>
          <a:p>
            <a:endParaRPr/>
          </a:p>
        </p:txBody>
      </p:sp>
      <p:sp>
        <p:nvSpPr>
          <p:cNvPr id="95" name="Shape 95"/>
          <p:cNvSpPr txBox="1">
            <a:spLocks noGrp="1"/>
          </p:cNvSpPr>
          <p:nvPr>
            <p:ph type="ftr" idx="11"/>
          </p:nvPr>
        </p:nvSpPr>
        <p:spPr>
          <a:xfrm>
            <a:off x="3124200" y="6121400"/>
            <a:ext cx="2895600" cy="476249"/>
          </a:xfrm>
          <a:prstGeom prst="rect">
            <a:avLst/>
          </a:prstGeom>
          <a:noFill/>
          <a:ln>
            <a:noFill/>
          </a:ln>
        </p:spPr>
        <p:txBody>
          <a:bodyPr lIns="91425" tIns="91425" rIns="91425" bIns="91425" anchor="t" anchorCtr="0"/>
          <a:lstStyle>
            <a:lvl1pPr marL="0" marR="0" lvl="0" indent="0" algn="ctr" rtl="0">
              <a:spcBef>
                <a:spcPts val="0"/>
              </a:spcBef>
              <a:buNone/>
              <a:defRPr sz="1400">
                <a:solidFill>
                  <a:schemeClr val="dk1"/>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96" name="Shape 96"/>
          <p:cNvSpPr txBox="1">
            <a:spLocks noGrp="1"/>
          </p:cNvSpPr>
          <p:nvPr>
            <p:ph type="sldNum" idx="12"/>
          </p:nvPr>
        </p:nvSpPr>
        <p:spPr>
          <a:xfrm>
            <a:off x="6553200" y="6121400"/>
            <a:ext cx="2133599" cy="476249"/>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en-US" sz="1400">
                <a:solidFill>
                  <a:schemeClr val="dk1"/>
                </a:solidFill>
                <a:latin typeface="Calibri"/>
                <a:ea typeface="Calibri"/>
                <a:cs typeface="Calibri"/>
                <a:sym typeface="Calibri"/>
              </a:rPr>
              <a:t>‹#›</a:t>
            </a:fld>
            <a:endParaRPr lang="en-US" sz="1400">
              <a:solidFill>
                <a:schemeClr val="dk1"/>
              </a:solidFill>
              <a:latin typeface="Calibri"/>
              <a:ea typeface="Calibri"/>
              <a:cs typeface="Calibri"/>
              <a:sym typeface="Calibri"/>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Shape 10"/>
          <p:cNvSpPr txBox="1">
            <a:spLocks noGrp="1"/>
          </p:cNvSpPr>
          <p:nvPr>
            <p:ph type="title"/>
          </p:nvPr>
        </p:nvSpPr>
        <p:spPr>
          <a:xfrm>
            <a:off x="457200" y="274637"/>
            <a:ext cx="8229600" cy="1143000"/>
          </a:xfrm>
          <a:prstGeom prst="rect">
            <a:avLst/>
          </a:prstGeom>
          <a:noFill/>
          <a:ln>
            <a:noFill/>
          </a:ln>
        </p:spPr>
        <p:txBody>
          <a:bodyPr lIns="91425" tIns="91425" rIns="91425" bIns="91425" anchor="ctr" anchorCtr="0"/>
          <a:lstStyle>
            <a:lvl1pPr marL="0" marR="0" lvl="0" indent="0" algn="l" rtl="0">
              <a:spcBef>
                <a:spcPts val="0"/>
              </a:spcBef>
              <a:spcAft>
                <a:spcPts val="0"/>
              </a:spcAft>
              <a:buNone/>
              <a:defRPr sz="4400" b="1" i="0" u="none" strike="noStrike" cap="none">
                <a:solidFill>
                  <a:schemeClr val="dk2"/>
                </a:solidFill>
                <a:latin typeface="Calibri"/>
                <a:ea typeface="Calibri"/>
                <a:cs typeface="Calibri"/>
                <a:sym typeface="Calibri"/>
              </a:defRPr>
            </a:lvl1pPr>
            <a:lvl2pPr marL="0" marR="0" lvl="1" indent="0" algn="ctr" rtl="0">
              <a:spcBef>
                <a:spcPts val="0"/>
              </a:spcBef>
              <a:spcAft>
                <a:spcPts val="0"/>
              </a:spcAft>
              <a:buNone/>
              <a:defRPr sz="4400" b="1" i="0" u="none" strike="noStrike" cap="none">
                <a:solidFill>
                  <a:schemeClr val="dk2"/>
                </a:solidFill>
                <a:latin typeface="Arial"/>
                <a:ea typeface="Arial"/>
                <a:cs typeface="Arial"/>
                <a:sym typeface="Arial"/>
              </a:defRPr>
            </a:lvl2pPr>
            <a:lvl3pPr marL="0" marR="0" lvl="2" indent="0" algn="ctr" rtl="0">
              <a:spcBef>
                <a:spcPts val="0"/>
              </a:spcBef>
              <a:spcAft>
                <a:spcPts val="0"/>
              </a:spcAft>
              <a:buNone/>
              <a:defRPr sz="4400" b="1" i="0" u="none" strike="noStrike" cap="none">
                <a:solidFill>
                  <a:schemeClr val="dk2"/>
                </a:solidFill>
                <a:latin typeface="Arial"/>
                <a:ea typeface="Arial"/>
                <a:cs typeface="Arial"/>
                <a:sym typeface="Arial"/>
              </a:defRPr>
            </a:lvl3pPr>
            <a:lvl4pPr marL="0" marR="0" lvl="3" indent="0" algn="ctr" rtl="0">
              <a:spcBef>
                <a:spcPts val="0"/>
              </a:spcBef>
              <a:spcAft>
                <a:spcPts val="0"/>
              </a:spcAft>
              <a:buNone/>
              <a:defRPr sz="4400" b="1" i="0" u="none" strike="noStrike" cap="none">
                <a:solidFill>
                  <a:schemeClr val="dk2"/>
                </a:solidFill>
                <a:latin typeface="Arial"/>
                <a:ea typeface="Arial"/>
                <a:cs typeface="Arial"/>
                <a:sym typeface="Arial"/>
              </a:defRPr>
            </a:lvl4pPr>
            <a:lvl5pPr marL="0" marR="0" lvl="4" indent="0" algn="ctr" rtl="0">
              <a:spcBef>
                <a:spcPts val="0"/>
              </a:spcBef>
              <a:spcAft>
                <a:spcPts val="0"/>
              </a:spcAft>
              <a:buNone/>
              <a:defRPr sz="4400" b="1" i="0" u="none" strike="noStrike" cap="none">
                <a:solidFill>
                  <a:schemeClr val="dk2"/>
                </a:solidFill>
                <a:latin typeface="Arial"/>
                <a:ea typeface="Arial"/>
                <a:cs typeface="Arial"/>
                <a:sym typeface="Arial"/>
              </a:defRPr>
            </a:lvl5pPr>
            <a:lvl6pPr marL="457200" marR="0" lvl="5" indent="0" algn="ctr" rtl="0">
              <a:spcBef>
                <a:spcPts val="0"/>
              </a:spcBef>
              <a:spcAft>
                <a:spcPts val="0"/>
              </a:spcAft>
              <a:buNone/>
              <a:defRPr sz="4400" b="1" i="0" u="none" strike="noStrike" cap="none">
                <a:solidFill>
                  <a:schemeClr val="dk2"/>
                </a:solidFill>
                <a:latin typeface="Arial"/>
                <a:ea typeface="Arial"/>
                <a:cs typeface="Arial"/>
                <a:sym typeface="Arial"/>
              </a:defRPr>
            </a:lvl6pPr>
            <a:lvl7pPr marL="914400" marR="0" lvl="6" indent="0" algn="ctr" rtl="0">
              <a:spcBef>
                <a:spcPts val="0"/>
              </a:spcBef>
              <a:spcAft>
                <a:spcPts val="0"/>
              </a:spcAft>
              <a:buNone/>
              <a:defRPr sz="4400" b="1" i="0" u="none" strike="noStrike" cap="none">
                <a:solidFill>
                  <a:schemeClr val="dk2"/>
                </a:solidFill>
                <a:latin typeface="Arial"/>
                <a:ea typeface="Arial"/>
                <a:cs typeface="Arial"/>
                <a:sym typeface="Arial"/>
              </a:defRPr>
            </a:lvl7pPr>
            <a:lvl8pPr marL="1371600" marR="0" lvl="7" indent="0" algn="ctr" rtl="0">
              <a:spcBef>
                <a:spcPts val="0"/>
              </a:spcBef>
              <a:spcAft>
                <a:spcPts val="0"/>
              </a:spcAft>
              <a:buNone/>
              <a:defRPr sz="4400" b="1" i="0" u="none" strike="noStrike" cap="none">
                <a:solidFill>
                  <a:schemeClr val="dk2"/>
                </a:solidFill>
                <a:latin typeface="Arial"/>
                <a:ea typeface="Arial"/>
                <a:cs typeface="Arial"/>
                <a:sym typeface="Arial"/>
              </a:defRPr>
            </a:lvl8pPr>
            <a:lvl9pPr marL="1828800" marR="0" lvl="8" indent="0" algn="ctr" rtl="0">
              <a:spcBef>
                <a:spcPts val="0"/>
              </a:spcBef>
              <a:spcAft>
                <a:spcPts val="0"/>
              </a:spcAft>
              <a:buNone/>
              <a:defRPr sz="4400" b="1" i="0" u="none" strike="noStrike" cap="none">
                <a:solidFill>
                  <a:schemeClr val="dk2"/>
                </a:solidFill>
                <a:latin typeface="Arial"/>
                <a:ea typeface="Arial"/>
                <a:cs typeface="Arial"/>
                <a:sym typeface="Arial"/>
              </a:defRPr>
            </a:lvl9pPr>
          </a:lstStyle>
          <a:p>
            <a:endParaRPr/>
          </a:p>
        </p:txBody>
      </p:sp>
      <p:sp>
        <p:nvSpPr>
          <p:cNvPr id="11" name="Shape 11"/>
          <p:cNvSpPr txBox="1">
            <a:spLocks noGrp="1"/>
          </p:cNvSpPr>
          <p:nvPr>
            <p:ph type="body" idx="1"/>
          </p:nvPr>
        </p:nvSpPr>
        <p:spPr>
          <a:xfrm>
            <a:off x="457200" y="1600200"/>
            <a:ext cx="8229600" cy="4421188"/>
          </a:xfrm>
          <a:prstGeom prst="rect">
            <a:avLst/>
          </a:prstGeom>
          <a:noFill/>
          <a:ln>
            <a:noFill/>
          </a:ln>
        </p:spPr>
        <p:txBody>
          <a:bodyPr lIns="91425" tIns="91425" rIns="91425" bIns="91425" anchor="t" anchorCtr="0"/>
          <a:lstStyle>
            <a:lvl1pPr marL="342900" marR="0" lvl="0" indent="-139700" algn="l" rtl="0">
              <a:spcBef>
                <a:spcPts val="640"/>
              </a:spcBef>
              <a:spcAft>
                <a:spcPts val="0"/>
              </a:spcAft>
              <a:buClr>
                <a:schemeClr val="hlink"/>
              </a:buClr>
              <a:buSzPct val="100000"/>
              <a:buFont typeface="Noto Sans Symbols"/>
              <a:buChar char="❖"/>
              <a:defRPr sz="3200" b="0" i="0" u="none" strike="noStrike" cap="none">
                <a:solidFill>
                  <a:schemeClr val="dk1"/>
                </a:solidFill>
                <a:latin typeface="Calibri"/>
                <a:ea typeface="Calibri"/>
                <a:cs typeface="Calibri"/>
                <a:sym typeface="Calibri"/>
              </a:defRPr>
            </a:lvl1pPr>
            <a:lvl2pPr marL="742950" marR="0" lvl="1" indent="-107950" algn="l" rtl="0">
              <a:spcBef>
                <a:spcPts val="560"/>
              </a:spcBef>
              <a:spcAft>
                <a:spcPts val="0"/>
              </a:spcAft>
              <a:buClr>
                <a:srgbClr val="777777"/>
              </a:buClr>
              <a:buSzPct val="100000"/>
              <a:buFont typeface="Noto Sans Symbols"/>
              <a:buChar char="▪"/>
              <a:defRPr sz="2800" b="0" i="0" u="none" strike="noStrike" cap="none">
                <a:solidFill>
                  <a:schemeClr val="dk1"/>
                </a:solidFill>
                <a:latin typeface="Calibri"/>
                <a:ea typeface="Calibri"/>
                <a:cs typeface="Calibri"/>
                <a:sym typeface="Calibri"/>
              </a:defRPr>
            </a:lvl2pPr>
            <a:lvl3pPr marL="1143000" marR="0" lvl="2" indent="-76200" algn="l" rtl="0">
              <a:spcBef>
                <a:spcPts val="480"/>
              </a:spcBef>
              <a:spcAft>
                <a:spcPts val="0"/>
              </a:spcAft>
              <a:buClr>
                <a:schemeClr val="hlink"/>
              </a:buClr>
              <a:buSzPct val="100000"/>
              <a:buFont typeface="Noto Sans Symbols"/>
              <a:buChar char="❖"/>
              <a:defRPr sz="2400" b="0" i="0" u="none" strike="noStrike" cap="none">
                <a:solidFill>
                  <a:schemeClr val="dk1"/>
                </a:solidFill>
                <a:latin typeface="Calibri"/>
                <a:ea typeface="Calibri"/>
                <a:cs typeface="Calibri"/>
                <a:sym typeface="Calibri"/>
              </a:defRPr>
            </a:lvl3pPr>
            <a:lvl4pPr marL="1600200" marR="0" lvl="3" indent="-101600" algn="l" rtl="0">
              <a:spcBef>
                <a:spcPts val="400"/>
              </a:spcBef>
              <a:spcAft>
                <a:spcPts val="0"/>
              </a:spcAft>
              <a:buClr>
                <a:srgbClr val="777777"/>
              </a:buClr>
              <a:buSzPct val="100000"/>
              <a:buFont typeface="Noto Sans Symbols"/>
              <a:buChar char="▪"/>
              <a:defRPr sz="2000" b="0" i="0" u="none" strike="noStrike" cap="none">
                <a:solidFill>
                  <a:schemeClr val="dk1"/>
                </a:solidFill>
                <a:latin typeface="Calibri"/>
                <a:ea typeface="Calibri"/>
                <a:cs typeface="Calibri"/>
                <a:sym typeface="Calibri"/>
              </a:defRPr>
            </a:lvl4pPr>
            <a:lvl5pPr marL="2057400" marR="0" lvl="4"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Calibri"/>
                <a:ea typeface="Calibri"/>
                <a:cs typeface="Calibri"/>
                <a:sym typeface="Calibri"/>
              </a:defRPr>
            </a:lvl5pPr>
            <a:lvl6pPr marL="2514600" marR="0" lvl="5"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Arial"/>
                <a:ea typeface="Arial"/>
                <a:cs typeface="Arial"/>
                <a:sym typeface="Arial"/>
              </a:defRPr>
            </a:lvl6pPr>
            <a:lvl7pPr marL="2971800" marR="0" lvl="6"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Arial"/>
                <a:ea typeface="Arial"/>
                <a:cs typeface="Arial"/>
                <a:sym typeface="Arial"/>
              </a:defRPr>
            </a:lvl7pPr>
            <a:lvl8pPr marL="3429000" marR="0" lvl="7"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Arial"/>
                <a:ea typeface="Arial"/>
                <a:cs typeface="Arial"/>
                <a:sym typeface="Arial"/>
              </a:defRPr>
            </a:lvl8pPr>
            <a:lvl9pPr marL="3886200" marR="0" lvl="8" indent="-101600" algn="l" rtl="0">
              <a:spcBef>
                <a:spcPts val="400"/>
              </a:spcBef>
              <a:spcAft>
                <a:spcPts val="0"/>
              </a:spcAft>
              <a:buClr>
                <a:schemeClr val="hlink"/>
              </a:buClr>
              <a:buSzPct val="100000"/>
              <a:buFont typeface="Noto Sans Symbols"/>
              <a:buChar char="❖"/>
              <a:defRPr sz="2000" b="0" i="0" u="none" strike="noStrike" cap="none">
                <a:solidFill>
                  <a:schemeClr val="dk1"/>
                </a:solidFill>
                <a:latin typeface="Arial"/>
                <a:ea typeface="Arial"/>
                <a:cs typeface="Arial"/>
                <a:sym typeface="Arial"/>
              </a:defRPr>
            </a:lvl9pPr>
          </a:lstStyle>
          <a:p>
            <a:endParaRPr/>
          </a:p>
        </p:txBody>
      </p:sp>
      <p:sp>
        <p:nvSpPr>
          <p:cNvPr id="12" name="Shape 12"/>
          <p:cNvSpPr txBox="1">
            <a:spLocks noGrp="1"/>
          </p:cNvSpPr>
          <p:nvPr>
            <p:ph type="ftr" idx="11"/>
          </p:nvPr>
        </p:nvSpPr>
        <p:spPr>
          <a:xfrm>
            <a:off x="3124200" y="6121400"/>
            <a:ext cx="2895600" cy="476249"/>
          </a:xfrm>
          <a:prstGeom prst="rect">
            <a:avLst/>
          </a:prstGeom>
          <a:noFill/>
          <a:ln>
            <a:noFill/>
          </a:ln>
        </p:spPr>
        <p:txBody>
          <a:bodyPr lIns="91425" tIns="91425" rIns="91425" bIns="91425" anchor="t" anchorCtr="0"/>
          <a:lstStyle>
            <a:lvl1pPr marL="0" marR="0" lvl="0" indent="0" algn="ctr" rtl="0">
              <a:spcBef>
                <a:spcPts val="0"/>
              </a:spcBef>
              <a:buNone/>
              <a:defRPr sz="1400" b="0" i="0" u="none" strike="noStrike" cap="none">
                <a:solidFill>
                  <a:schemeClr val="dk1"/>
                </a:solidFill>
                <a:latin typeface="Calibri"/>
                <a:ea typeface="Calibri"/>
                <a:cs typeface="Calibri"/>
                <a:sym typeface="Calibri"/>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13" name="Shape 13"/>
          <p:cNvSpPr txBox="1">
            <a:spLocks noGrp="1"/>
          </p:cNvSpPr>
          <p:nvPr>
            <p:ph type="sldNum" idx="12"/>
          </p:nvPr>
        </p:nvSpPr>
        <p:spPr>
          <a:xfrm>
            <a:off x="6553200" y="6121400"/>
            <a:ext cx="2133599" cy="476249"/>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fld id="{00000000-1234-1234-1234-123412341234}" type="slidenum">
              <a:rPr lang="en-US" sz="1400" b="0" i="0" u="none" strike="noStrike" cap="none">
                <a:solidFill>
                  <a:schemeClr val="dk1"/>
                </a:solidFill>
                <a:latin typeface="Calibri"/>
                <a:ea typeface="Calibri"/>
                <a:cs typeface="Calibri"/>
                <a:sym typeface="Calibri"/>
              </a:rPr>
              <a:t>‹#›</a:t>
            </a:fld>
            <a:endParaRPr lang="en-US" sz="1400" b="0" i="0" u="none" strike="noStrike" cap="none">
              <a:solidFill>
                <a:schemeClr val="dk1"/>
              </a:solidFill>
              <a:latin typeface="Calibri"/>
              <a:ea typeface="Calibri"/>
              <a:cs typeface="Calibri"/>
              <a:sym typeface="Calibri"/>
            </a:endParaRPr>
          </a:p>
        </p:txBody>
      </p:sp>
      <p:sp>
        <p:nvSpPr>
          <p:cNvPr id="14" name="Shape 14"/>
          <p:cNvSpPr/>
          <p:nvPr/>
        </p:nvSpPr>
        <p:spPr>
          <a:xfrm>
            <a:off x="0" y="6669088"/>
            <a:ext cx="9144000" cy="188912"/>
          </a:xfrm>
          <a:prstGeom prst="rect">
            <a:avLst/>
          </a:prstGeom>
          <a:solidFill>
            <a:schemeClr val="hlink"/>
          </a:solidFill>
          <a:ln>
            <a:noFill/>
          </a:ln>
        </p:spPr>
        <p:txBody>
          <a:bodyPr lIns="91425" tIns="45700" rIns="91425" bIns="45700" anchor="ctr" anchorCtr="0">
            <a:noAutofit/>
          </a:bodyPr>
          <a:lstStyle/>
          <a:p>
            <a:pPr marL="0" marR="0" lvl="0" indent="0" algn="l" rtl="0">
              <a:spcBef>
                <a:spcPts val="0"/>
              </a:spcBef>
              <a:buNone/>
            </a:pPr>
            <a:endParaRPr sz="1800">
              <a:solidFill>
                <a:schemeClr val="dk1"/>
              </a:solidFill>
              <a:latin typeface="Arial"/>
              <a:ea typeface="Arial"/>
              <a:cs typeface="Arial"/>
              <a:sym typeface="Arial"/>
            </a:endParaRPr>
          </a:p>
        </p:txBody>
      </p:sp>
      <p:pic>
        <p:nvPicPr>
          <p:cNvPr id="15" name="Shape 15"/>
          <p:cNvPicPr preferRelativeResize="0"/>
          <p:nvPr/>
        </p:nvPicPr>
        <p:blipFill rotWithShape="1">
          <a:blip r:embed="rId15">
            <a:alphaModFix/>
          </a:blip>
          <a:srcRect/>
          <a:stretch/>
        </p:blipFill>
        <p:spPr>
          <a:xfrm>
            <a:off x="61913" y="6308725"/>
            <a:ext cx="838199" cy="354013"/>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p:titleStyle>
    <p:body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mailto:ctee@andrew.cmu.edu" TargetMode="External"/><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102" name="Shape 102"/>
          <p:cNvSpPr txBox="1">
            <a:spLocks noGrp="1"/>
          </p:cNvSpPr>
          <p:nvPr>
            <p:ph type="ctrTitle"/>
          </p:nvPr>
        </p:nvSpPr>
        <p:spPr>
          <a:xfrm>
            <a:off x="685800" y="2130425"/>
            <a:ext cx="7772400" cy="1470024"/>
          </a:xfrm>
          <a:prstGeom prst="rect">
            <a:avLst/>
          </a:prstGeom>
          <a:noFill/>
          <a:ln>
            <a:noFill/>
          </a:ln>
        </p:spPr>
        <p:txBody>
          <a:bodyPr lIns="91425" tIns="45700" rIns="91425" bIns="45700" anchor="ctr" anchorCtr="0">
            <a:noAutofit/>
          </a:bodyPr>
          <a:lstStyle/>
          <a:p>
            <a:pPr marL="0" marR="0" lvl="0" indent="0" algn="ctr" rtl="0">
              <a:spcBef>
                <a:spcPts val="0"/>
              </a:spcBef>
              <a:spcAft>
                <a:spcPts val="0"/>
              </a:spcAft>
              <a:buSzPct val="25000"/>
              <a:buNone/>
            </a:pPr>
            <a:r>
              <a:rPr lang="en-US"/>
              <a:t>Simulation Based Transactive Energy - Spot, Forward and Investment Decisions</a:t>
            </a:r>
          </a:p>
        </p:txBody>
      </p:sp>
      <p:sp>
        <p:nvSpPr>
          <p:cNvPr id="103" name="Shape 103"/>
          <p:cNvSpPr txBox="1">
            <a:spLocks noGrp="1"/>
          </p:cNvSpPr>
          <p:nvPr>
            <p:ph type="subTitle" idx="1"/>
          </p:nvPr>
        </p:nvSpPr>
        <p:spPr>
          <a:xfrm>
            <a:off x="1371600" y="4185625"/>
            <a:ext cx="6400800" cy="1752600"/>
          </a:xfrm>
          <a:prstGeom prst="rect">
            <a:avLst/>
          </a:prstGeom>
          <a:noFill/>
          <a:ln>
            <a:noFill/>
          </a:ln>
        </p:spPr>
        <p:txBody>
          <a:bodyPr lIns="91425" tIns="45700" rIns="91425" bIns="45700" anchor="t" anchorCtr="0">
            <a:noAutofit/>
          </a:bodyPr>
          <a:lstStyle/>
          <a:p>
            <a:pPr marL="0" marR="0" lvl="0" indent="0" algn="ctr" rtl="0">
              <a:spcBef>
                <a:spcPts val="0"/>
              </a:spcBef>
              <a:spcAft>
                <a:spcPts val="0"/>
              </a:spcAft>
              <a:buClr>
                <a:schemeClr val="hlink"/>
              </a:buClr>
              <a:buSzPct val="25000"/>
              <a:buFont typeface="Noto Sans Symbols"/>
              <a:buNone/>
            </a:pPr>
            <a:r>
              <a:rPr lang="en-US" dirty="0"/>
              <a:t>Chin Yen Tee</a:t>
            </a:r>
          </a:p>
          <a:p>
            <a:pPr marL="0" marR="0" lvl="0" indent="0" algn="ctr" rtl="0">
              <a:spcBef>
                <a:spcPts val="640"/>
              </a:spcBef>
              <a:spcAft>
                <a:spcPts val="0"/>
              </a:spcAft>
              <a:buClr>
                <a:schemeClr val="hlink"/>
              </a:buClr>
              <a:buSzPct val="25000"/>
              <a:buFont typeface="Noto Sans Symbols"/>
              <a:buNone/>
            </a:pPr>
            <a:r>
              <a:rPr lang="en-US" sz="3200" b="0" i="0" u="none" strike="noStrike" cap="none" dirty="0">
                <a:solidFill>
                  <a:schemeClr val="dk1"/>
                </a:solidFill>
                <a:latin typeface="Calibri"/>
                <a:ea typeface="Calibri"/>
                <a:cs typeface="Calibri"/>
                <a:sym typeface="Calibri"/>
              </a:rPr>
              <a:t>Martin Wagner</a:t>
            </a:r>
          </a:p>
          <a:p>
            <a:pPr lvl="0" rtl="0">
              <a:spcBef>
                <a:spcPts val="0"/>
              </a:spcBef>
              <a:buClr>
                <a:schemeClr val="hlink"/>
              </a:buClr>
              <a:buSzPct val="25000"/>
              <a:buFont typeface="Noto Sans Symbols"/>
              <a:buNone/>
            </a:pPr>
            <a:r>
              <a:rPr lang="en-US" dirty="0" err="1"/>
              <a:t>Marija</a:t>
            </a:r>
            <a:r>
              <a:rPr lang="en-US" dirty="0"/>
              <a:t> </a:t>
            </a:r>
            <a:r>
              <a:rPr lang="en-US" dirty="0" err="1"/>
              <a:t>Ilic</a:t>
            </a:r>
            <a:endParaRPr lang="en-US" dirty="0"/>
          </a:p>
          <a:p>
            <a:pPr lvl="0" rtl="0">
              <a:spcBef>
                <a:spcPts val="0"/>
              </a:spcBef>
              <a:buClr>
                <a:schemeClr val="hlink"/>
              </a:buClr>
              <a:buSzPct val="25000"/>
              <a:buFont typeface="Noto Sans Symbols"/>
              <a:buNone/>
            </a:pPr>
            <a:endParaRPr lang="en-US" dirty="0">
              <a:solidFill>
                <a:srgbClr val="999999"/>
              </a:solidFill>
            </a:endParaRPr>
          </a:p>
        </p:txBody>
      </p:sp>
    </p:spTree>
  </p:cSld>
  <p:clrMapOvr>
    <a:masterClrMapping/>
  </p:clrMapOvr>
  <p:transition spd="slow">
    <p:cut/>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Shape 109"/>
          <p:cNvSpPr txBox="1">
            <a:spLocks noGrp="1"/>
          </p:cNvSpPr>
          <p:nvPr>
            <p:ph type="title"/>
          </p:nvPr>
        </p:nvSpPr>
        <p:spPr>
          <a:xfrm>
            <a:off x="457200" y="-228600"/>
            <a:ext cx="8229600" cy="1143000"/>
          </a:xfrm>
          <a:prstGeom prst="rect">
            <a:avLst/>
          </a:prstGeom>
          <a:noFill/>
          <a:ln>
            <a:noFill/>
          </a:ln>
        </p:spPr>
        <p:txBody>
          <a:bodyPr lIns="91425" tIns="45700" rIns="91425" bIns="45700" anchor="ctr" anchorCtr="0">
            <a:noAutofit/>
          </a:bodyPr>
          <a:lstStyle/>
          <a:p>
            <a:pPr marL="0" marR="0" lvl="0" indent="0" algn="l" rtl="0">
              <a:spcBef>
                <a:spcPts val="0"/>
              </a:spcBef>
              <a:spcAft>
                <a:spcPts val="0"/>
              </a:spcAft>
              <a:buSzPct val="25000"/>
              <a:buNone/>
            </a:pPr>
            <a:r>
              <a:rPr lang="en-US" sz="4400" b="1" i="0" u="none" strike="noStrike" cap="none">
                <a:solidFill>
                  <a:schemeClr val="dk2"/>
                </a:solidFill>
                <a:latin typeface="Calibri"/>
                <a:ea typeface="Calibri"/>
                <a:cs typeface="Calibri"/>
                <a:sym typeface="Calibri"/>
              </a:rPr>
              <a:t>Smart Grid in a Room Simulator</a:t>
            </a:r>
          </a:p>
        </p:txBody>
      </p:sp>
      <p:sp>
        <p:nvSpPr>
          <p:cNvPr id="110" name="Shape 110"/>
          <p:cNvSpPr txBox="1"/>
          <p:nvPr/>
        </p:nvSpPr>
        <p:spPr>
          <a:xfrm>
            <a:off x="1292250" y="6343800"/>
            <a:ext cx="3813300" cy="252300"/>
          </a:xfrm>
          <a:prstGeom prst="rect">
            <a:avLst/>
          </a:prstGeom>
          <a:noFill/>
          <a:ln>
            <a:noFill/>
          </a:ln>
        </p:spPr>
        <p:txBody>
          <a:bodyPr lIns="91425" tIns="91425" rIns="91425" bIns="91425" anchor="t" anchorCtr="0">
            <a:noAutofit/>
          </a:bodyPr>
          <a:lstStyle/>
          <a:p>
            <a:pPr lvl="0">
              <a:spcBef>
                <a:spcPts val="0"/>
              </a:spcBef>
              <a:buNone/>
            </a:pPr>
            <a:r>
              <a:rPr lang="en-US"/>
              <a:t>* Provisional Patent</a:t>
            </a:r>
          </a:p>
        </p:txBody>
      </p:sp>
      <p:sp>
        <p:nvSpPr>
          <p:cNvPr id="111" name="Shape 111"/>
          <p:cNvSpPr/>
          <p:nvPr/>
        </p:nvSpPr>
        <p:spPr>
          <a:xfrm>
            <a:off x="381000" y="990600"/>
            <a:ext cx="2438400" cy="1600200"/>
          </a:xfrm>
          <a:prstGeom prst="rect">
            <a:avLst/>
          </a:prstGeom>
          <a:solidFill>
            <a:srgbClr val="707070"/>
          </a:solidFill>
          <a:ln>
            <a:noFill/>
          </a:ln>
        </p:spPr>
        <p:txBody>
          <a:bodyPr lIns="91425" tIns="45700" rIns="91425" bIns="45700" anchor="ctr" anchorCtr="0">
            <a:noAutofit/>
          </a:bodyPr>
          <a:lstStyle/>
          <a:p>
            <a:pPr marL="0" marR="0" lvl="0" indent="0" algn="ctr" rtl="0">
              <a:spcBef>
                <a:spcPts val="0"/>
              </a:spcBef>
              <a:buSzPct val="25000"/>
              <a:buNone/>
            </a:pPr>
            <a:r>
              <a:rPr lang="en-US" sz="1800">
                <a:solidFill>
                  <a:srgbClr val="FFFFFF"/>
                </a:solidFill>
                <a:latin typeface="Calibri"/>
                <a:ea typeface="Calibri"/>
                <a:cs typeface="Calibri"/>
                <a:sym typeface="Calibri"/>
              </a:rPr>
              <a:t>Matlab algorithms</a:t>
            </a:r>
          </a:p>
        </p:txBody>
      </p:sp>
      <p:sp>
        <p:nvSpPr>
          <p:cNvPr id="112" name="Shape 112"/>
          <p:cNvSpPr/>
          <p:nvPr/>
        </p:nvSpPr>
        <p:spPr>
          <a:xfrm>
            <a:off x="381000" y="2819400"/>
            <a:ext cx="2438400" cy="1600200"/>
          </a:xfrm>
          <a:prstGeom prst="rect">
            <a:avLst/>
          </a:prstGeom>
          <a:solidFill>
            <a:srgbClr val="BFBFBF"/>
          </a:solidFill>
          <a:ln>
            <a:noFill/>
          </a:ln>
        </p:spPr>
        <p:txBody>
          <a:bodyPr lIns="91425" tIns="45700" rIns="91425" bIns="45700" anchor="ctr" anchorCtr="0">
            <a:noAutofit/>
          </a:bodyPr>
          <a:lstStyle/>
          <a:p>
            <a:pPr marL="0" marR="0" lvl="0" indent="0" algn="ctr" rtl="0">
              <a:spcBef>
                <a:spcPts val="0"/>
              </a:spcBef>
              <a:buSzPct val="25000"/>
              <a:buNone/>
            </a:pPr>
            <a:r>
              <a:rPr lang="en-US" sz="1800">
                <a:solidFill>
                  <a:srgbClr val="FFFFFF"/>
                </a:solidFill>
                <a:latin typeface="Calibri"/>
                <a:ea typeface="Calibri"/>
                <a:cs typeface="Calibri"/>
                <a:sym typeface="Calibri"/>
              </a:rPr>
              <a:t>Actor orientation</a:t>
            </a:r>
          </a:p>
        </p:txBody>
      </p:sp>
      <p:sp>
        <p:nvSpPr>
          <p:cNvPr id="113" name="Shape 113"/>
          <p:cNvSpPr/>
          <p:nvPr/>
        </p:nvSpPr>
        <p:spPr>
          <a:xfrm>
            <a:off x="381000" y="4724400"/>
            <a:ext cx="2438400" cy="1600200"/>
          </a:xfrm>
          <a:prstGeom prst="rect">
            <a:avLst/>
          </a:prstGeom>
          <a:solidFill>
            <a:srgbClr val="707070"/>
          </a:solidFill>
          <a:ln>
            <a:noFill/>
          </a:ln>
        </p:spPr>
        <p:txBody>
          <a:bodyPr lIns="91425" tIns="45700" rIns="91425" bIns="45700" anchor="ctr" anchorCtr="0">
            <a:noAutofit/>
          </a:bodyPr>
          <a:lstStyle/>
          <a:p>
            <a:pPr marL="0" marR="0" lvl="0" indent="0" algn="ctr" rtl="0">
              <a:spcBef>
                <a:spcPts val="0"/>
              </a:spcBef>
              <a:buSzPct val="25000"/>
              <a:buNone/>
            </a:pPr>
            <a:r>
              <a:rPr lang="en-US" sz="1800">
                <a:solidFill>
                  <a:srgbClr val="FFFFFF"/>
                </a:solidFill>
                <a:latin typeface="Calibri"/>
                <a:ea typeface="Calibri"/>
                <a:cs typeface="Calibri"/>
                <a:sym typeface="Calibri"/>
              </a:rPr>
              <a:t>Scalability</a:t>
            </a:r>
          </a:p>
        </p:txBody>
      </p:sp>
      <p:sp>
        <p:nvSpPr>
          <p:cNvPr id="114" name="Shape 114"/>
          <p:cNvSpPr/>
          <p:nvPr/>
        </p:nvSpPr>
        <p:spPr>
          <a:xfrm>
            <a:off x="6248400" y="990600"/>
            <a:ext cx="2438400" cy="1600200"/>
          </a:xfrm>
          <a:prstGeom prst="rect">
            <a:avLst/>
          </a:prstGeom>
          <a:solidFill>
            <a:srgbClr val="BFBFBF"/>
          </a:solidFill>
          <a:ln>
            <a:noFill/>
          </a:ln>
        </p:spPr>
        <p:txBody>
          <a:bodyPr lIns="91425" tIns="45700" rIns="91425" bIns="45700" anchor="ctr" anchorCtr="0">
            <a:noAutofit/>
          </a:bodyPr>
          <a:lstStyle/>
          <a:p>
            <a:pPr marL="0" marR="0" lvl="0" indent="0" algn="ctr" rtl="0">
              <a:spcBef>
                <a:spcPts val="0"/>
              </a:spcBef>
              <a:buSzPct val="25000"/>
              <a:buNone/>
            </a:pPr>
            <a:r>
              <a:rPr lang="en-US" sz="1800">
                <a:solidFill>
                  <a:srgbClr val="FFFFFF"/>
                </a:solidFill>
                <a:latin typeface="Calibri"/>
                <a:ea typeface="Calibri"/>
                <a:cs typeface="Calibri"/>
                <a:sym typeface="Calibri"/>
              </a:rPr>
              <a:t>Distributed simulation</a:t>
            </a:r>
          </a:p>
        </p:txBody>
      </p:sp>
      <p:sp>
        <p:nvSpPr>
          <p:cNvPr id="115" name="Shape 115"/>
          <p:cNvSpPr/>
          <p:nvPr/>
        </p:nvSpPr>
        <p:spPr>
          <a:xfrm>
            <a:off x="6248400" y="2819400"/>
            <a:ext cx="2438400" cy="1600200"/>
          </a:xfrm>
          <a:prstGeom prst="rect">
            <a:avLst/>
          </a:prstGeom>
          <a:solidFill>
            <a:srgbClr val="707070"/>
          </a:solidFill>
          <a:ln>
            <a:noFill/>
          </a:ln>
        </p:spPr>
        <p:txBody>
          <a:bodyPr lIns="91425" tIns="45700" rIns="91425" bIns="45700" anchor="ctr" anchorCtr="0">
            <a:noAutofit/>
          </a:bodyPr>
          <a:lstStyle/>
          <a:p>
            <a:pPr marL="0" marR="0" lvl="0" indent="0" algn="ctr" rtl="0">
              <a:spcBef>
                <a:spcPts val="0"/>
              </a:spcBef>
              <a:buSzPct val="25000"/>
              <a:buNone/>
            </a:pPr>
            <a:r>
              <a:rPr lang="en-US" sz="1800">
                <a:solidFill>
                  <a:srgbClr val="FFFFFF"/>
                </a:solidFill>
                <a:latin typeface="Calibri"/>
                <a:ea typeface="Calibri"/>
                <a:cs typeface="Calibri"/>
                <a:sym typeface="Calibri"/>
              </a:rPr>
              <a:t>Event - Driven</a:t>
            </a:r>
          </a:p>
        </p:txBody>
      </p:sp>
      <p:sp>
        <p:nvSpPr>
          <p:cNvPr id="116" name="Shape 116"/>
          <p:cNvSpPr/>
          <p:nvPr/>
        </p:nvSpPr>
        <p:spPr>
          <a:xfrm>
            <a:off x="6248400" y="4724400"/>
            <a:ext cx="2438400" cy="1600200"/>
          </a:xfrm>
          <a:prstGeom prst="rect">
            <a:avLst/>
          </a:prstGeom>
          <a:solidFill>
            <a:srgbClr val="BFBFBF"/>
          </a:solidFill>
          <a:ln>
            <a:noFill/>
          </a:ln>
        </p:spPr>
        <p:txBody>
          <a:bodyPr lIns="91425" tIns="45700" rIns="91425" bIns="45700" anchor="ctr" anchorCtr="0">
            <a:noAutofit/>
          </a:bodyPr>
          <a:lstStyle/>
          <a:p>
            <a:pPr marL="0" marR="0" lvl="0" indent="0" algn="ctr" rtl="0">
              <a:spcBef>
                <a:spcPts val="0"/>
              </a:spcBef>
              <a:buSzPct val="25000"/>
              <a:buNone/>
            </a:pPr>
            <a:r>
              <a:rPr lang="en-US" sz="1800">
                <a:solidFill>
                  <a:srgbClr val="FFFFFF"/>
                </a:solidFill>
                <a:latin typeface="Calibri"/>
                <a:ea typeface="Calibri"/>
                <a:cs typeface="Calibri"/>
                <a:sym typeface="Calibri"/>
              </a:rPr>
              <a:t>DyMonDS*</a:t>
            </a:r>
          </a:p>
          <a:p>
            <a:pPr marL="0" marR="0" lvl="0" indent="0" algn="ctr" rtl="0">
              <a:spcBef>
                <a:spcPts val="0"/>
              </a:spcBef>
              <a:buSzPct val="25000"/>
              <a:buNone/>
            </a:pPr>
            <a:r>
              <a:rPr lang="en-US" sz="1800">
                <a:solidFill>
                  <a:srgbClr val="FFFFFF"/>
                </a:solidFill>
                <a:latin typeface="Calibri"/>
                <a:ea typeface="Calibri"/>
                <a:cs typeface="Calibri"/>
                <a:sym typeface="Calibri"/>
              </a:rPr>
              <a:t>Power system </a:t>
            </a:r>
          </a:p>
          <a:p>
            <a:pPr marL="0" marR="0" lvl="0" indent="0" algn="ctr" rtl="0">
              <a:spcBef>
                <a:spcPts val="0"/>
              </a:spcBef>
              <a:buSzPct val="25000"/>
              <a:buNone/>
            </a:pPr>
            <a:r>
              <a:rPr lang="en-US" sz="1800">
                <a:solidFill>
                  <a:srgbClr val="FFFFFF"/>
                </a:solidFill>
                <a:latin typeface="Calibri"/>
                <a:ea typeface="Calibri"/>
                <a:cs typeface="Calibri"/>
                <a:sym typeface="Calibri"/>
              </a:rPr>
              <a:t>Simulations</a:t>
            </a:r>
          </a:p>
        </p:txBody>
      </p:sp>
      <p:sp>
        <p:nvSpPr>
          <p:cNvPr id="117" name="Shape 117"/>
          <p:cNvSpPr/>
          <p:nvPr/>
        </p:nvSpPr>
        <p:spPr>
          <a:xfrm>
            <a:off x="3276600" y="2819400"/>
            <a:ext cx="2514600" cy="1600200"/>
          </a:xfrm>
          <a:prstGeom prst="rect">
            <a:avLst/>
          </a:prstGeom>
          <a:solidFill>
            <a:srgbClr val="707070"/>
          </a:solidFill>
          <a:ln>
            <a:noFill/>
          </a:ln>
        </p:spPr>
        <p:txBody>
          <a:bodyPr lIns="91425" tIns="45700" rIns="91425" bIns="45700" anchor="ctr" anchorCtr="0">
            <a:noAutofit/>
          </a:bodyPr>
          <a:lstStyle/>
          <a:p>
            <a:pPr marL="0" marR="0" lvl="0" indent="0" algn="ctr" rtl="0">
              <a:spcBef>
                <a:spcPts val="0"/>
              </a:spcBef>
              <a:buSzPct val="25000"/>
              <a:buNone/>
            </a:pPr>
            <a:r>
              <a:rPr lang="en-US" sz="1800">
                <a:solidFill>
                  <a:srgbClr val="FFFFFF"/>
                </a:solidFill>
                <a:latin typeface="Calibri"/>
                <a:ea typeface="Calibri"/>
                <a:cs typeface="Calibri"/>
                <a:sym typeface="Calibri"/>
              </a:rPr>
              <a:t>SGRS</a:t>
            </a:r>
          </a:p>
        </p:txBody>
      </p:sp>
      <p:cxnSp>
        <p:nvCxnSpPr>
          <p:cNvPr id="118" name="Shape 118"/>
          <p:cNvCxnSpPr/>
          <p:nvPr/>
        </p:nvCxnSpPr>
        <p:spPr>
          <a:xfrm>
            <a:off x="2819400" y="2590800"/>
            <a:ext cx="457200" cy="228600"/>
          </a:xfrm>
          <a:prstGeom prst="straightConnector1">
            <a:avLst/>
          </a:prstGeom>
          <a:noFill/>
          <a:ln w="25400" cap="flat" cmpd="sng">
            <a:solidFill>
              <a:srgbClr val="262626"/>
            </a:solidFill>
            <a:prstDash val="solid"/>
            <a:round/>
            <a:headEnd type="none" w="med" len="med"/>
            <a:tailEnd type="triangle" w="lg" len="lg"/>
          </a:ln>
        </p:spPr>
      </p:cxnSp>
      <p:cxnSp>
        <p:nvCxnSpPr>
          <p:cNvPr id="119" name="Shape 119"/>
          <p:cNvCxnSpPr>
            <a:stCxn id="112" idx="3"/>
            <a:endCxn id="117" idx="1"/>
          </p:cNvCxnSpPr>
          <p:nvPr/>
        </p:nvCxnSpPr>
        <p:spPr>
          <a:xfrm>
            <a:off x="2819400" y="3619500"/>
            <a:ext cx="457200" cy="0"/>
          </a:xfrm>
          <a:prstGeom prst="straightConnector1">
            <a:avLst/>
          </a:prstGeom>
          <a:noFill/>
          <a:ln w="25400" cap="flat" cmpd="sng">
            <a:solidFill>
              <a:srgbClr val="262626"/>
            </a:solidFill>
            <a:prstDash val="solid"/>
            <a:round/>
            <a:headEnd type="none" w="med" len="med"/>
            <a:tailEnd type="triangle" w="lg" len="lg"/>
          </a:ln>
        </p:spPr>
      </p:cxnSp>
      <p:cxnSp>
        <p:nvCxnSpPr>
          <p:cNvPr id="120" name="Shape 120"/>
          <p:cNvCxnSpPr/>
          <p:nvPr/>
        </p:nvCxnSpPr>
        <p:spPr>
          <a:xfrm rot="10800000" flipH="1">
            <a:off x="2819400" y="4419600"/>
            <a:ext cx="457200" cy="304800"/>
          </a:xfrm>
          <a:prstGeom prst="straightConnector1">
            <a:avLst/>
          </a:prstGeom>
          <a:noFill/>
          <a:ln w="25400" cap="flat" cmpd="sng">
            <a:solidFill>
              <a:srgbClr val="262626"/>
            </a:solidFill>
            <a:prstDash val="solid"/>
            <a:round/>
            <a:headEnd type="none" w="med" len="med"/>
            <a:tailEnd type="triangle" w="lg" len="lg"/>
          </a:ln>
        </p:spPr>
      </p:cxnSp>
      <p:cxnSp>
        <p:nvCxnSpPr>
          <p:cNvPr id="121" name="Shape 121"/>
          <p:cNvCxnSpPr/>
          <p:nvPr/>
        </p:nvCxnSpPr>
        <p:spPr>
          <a:xfrm rot="10800000">
            <a:off x="5791200" y="4419600"/>
            <a:ext cx="457200" cy="304800"/>
          </a:xfrm>
          <a:prstGeom prst="straightConnector1">
            <a:avLst/>
          </a:prstGeom>
          <a:noFill/>
          <a:ln w="25400" cap="flat" cmpd="sng">
            <a:solidFill>
              <a:srgbClr val="262626"/>
            </a:solidFill>
            <a:prstDash val="solid"/>
            <a:round/>
            <a:headEnd type="none" w="med" len="med"/>
            <a:tailEnd type="triangle" w="lg" len="lg"/>
          </a:ln>
        </p:spPr>
      </p:cxnSp>
      <p:cxnSp>
        <p:nvCxnSpPr>
          <p:cNvPr id="122" name="Shape 122"/>
          <p:cNvCxnSpPr>
            <a:stCxn id="115" idx="1"/>
            <a:endCxn id="117" idx="3"/>
          </p:cNvCxnSpPr>
          <p:nvPr/>
        </p:nvCxnSpPr>
        <p:spPr>
          <a:xfrm rot="10800000">
            <a:off x="5791200" y="3619500"/>
            <a:ext cx="457200" cy="0"/>
          </a:xfrm>
          <a:prstGeom prst="straightConnector1">
            <a:avLst/>
          </a:prstGeom>
          <a:noFill/>
          <a:ln w="25400" cap="flat" cmpd="sng">
            <a:solidFill>
              <a:srgbClr val="262626"/>
            </a:solidFill>
            <a:prstDash val="solid"/>
            <a:round/>
            <a:headEnd type="none" w="med" len="med"/>
            <a:tailEnd type="triangle" w="lg" len="lg"/>
          </a:ln>
        </p:spPr>
      </p:cxnSp>
      <p:cxnSp>
        <p:nvCxnSpPr>
          <p:cNvPr id="123" name="Shape 123"/>
          <p:cNvCxnSpPr/>
          <p:nvPr/>
        </p:nvCxnSpPr>
        <p:spPr>
          <a:xfrm flipH="1">
            <a:off x="5791200" y="2590800"/>
            <a:ext cx="457200" cy="200100"/>
          </a:xfrm>
          <a:prstGeom prst="straightConnector1">
            <a:avLst/>
          </a:prstGeom>
          <a:noFill/>
          <a:ln w="25400" cap="flat" cmpd="sng">
            <a:solidFill>
              <a:srgbClr val="262626"/>
            </a:solidFill>
            <a:prstDash val="solid"/>
            <a:round/>
            <a:headEnd type="none" w="med" len="med"/>
            <a:tailEnd type="triangle" w="lg" len="lg"/>
          </a:ln>
        </p:spPr>
      </p:cxnSp>
      <p:pic>
        <p:nvPicPr>
          <p:cNvPr id="124" name="Shape 124"/>
          <p:cNvPicPr preferRelativeResize="0"/>
          <p:nvPr/>
        </p:nvPicPr>
        <p:blipFill rotWithShape="1">
          <a:blip r:embed="rId3">
            <a:alphaModFix/>
          </a:blip>
          <a:srcRect/>
          <a:stretch/>
        </p:blipFill>
        <p:spPr>
          <a:xfrm>
            <a:off x="3276600" y="4743451"/>
            <a:ext cx="2514600" cy="1581300"/>
          </a:xfrm>
          <a:prstGeom prst="rect">
            <a:avLst/>
          </a:prstGeom>
          <a:noFill/>
          <a:ln>
            <a:noFill/>
          </a:ln>
        </p:spPr>
      </p:pic>
      <p:sp>
        <p:nvSpPr>
          <p:cNvPr id="125" name="Shape 125"/>
          <p:cNvSpPr/>
          <p:nvPr/>
        </p:nvSpPr>
        <p:spPr>
          <a:xfrm>
            <a:off x="3314700" y="990600"/>
            <a:ext cx="2438400" cy="1600200"/>
          </a:xfrm>
          <a:prstGeom prst="rect">
            <a:avLst/>
          </a:prstGeom>
          <a:solidFill>
            <a:srgbClr val="BFBFBF"/>
          </a:solidFill>
          <a:ln>
            <a:noFill/>
          </a:ln>
        </p:spPr>
        <p:txBody>
          <a:bodyPr lIns="91425" tIns="45700" rIns="91425" bIns="45700" anchor="ctr" anchorCtr="0">
            <a:noAutofit/>
          </a:bodyPr>
          <a:lstStyle/>
          <a:p>
            <a:pPr marL="0" marR="0" lvl="0" indent="0" algn="ctr" rtl="0">
              <a:spcBef>
                <a:spcPts val="0"/>
              </a:spcBef>
              <a:buSzPct val="25000"/>
              <a:buNone/>
            </a:pPr>
            <a:r>
              <a:rPr lang="en-US" sz="1800">
                <a:solidFill>
                  <a:srgbClr val="FFFFFF"/>
                </a:solidFill>
                <a:latin typeface="Calibri"/>
                <a:ea typeface="Calibri"/>
                <a:cs typeface="Calibri"/>
                <a:sym typeface="Calibri"/>
              </a:rPr>
              <a:t>State-machine driven</a:t>
            </a:r>
          </a:p>
        </p:txBody>
      </p:sp>
      <p:cxnSp>
        <p:nvCxnSpPr>
          <p:cNvPr id="126" name="Shape 126"/>
          <p:cNvCxnSpPr>
            <a:endCxn id="117" idx="0"/>
          </p:cNvCxnSpPr>
          <p:nvPr/>
        </p:nvCxnSpPr>
        <p:spPr>
          <a:xfrm flipH="1">
            <a:off x="4533900" y="2602500"/>
            <a:ext cx="7800" cy="216900"/>
          </a:xfrm>
          <a:prstGeom prst="straightConnector1">
            <a:avLst/>
          </a:prstGeom>
          <a:noFill/>
          <a:ln w="25400" cap="flat" cmpd="sng">
            <a:solidFill>
              <a:srgbClr val="262626"/>
            </a:solidFill>
            <a:prstDash val="solid"/>
            <a:round/>
            <a:headEnd type="none" w="med" len="med"/>
            <a:tailEnd type="triangle" w="lg" len="lg"/>
          </a:ln>
        </p:spPr>
      </p:cxnSp>
    </p:spTree>
  </p:cSld>
  <p:clrMapOvr>
    <a:masterClrMapping/>
  </p:clrMapOvr>
  <p:transition spd="slow">
    <p:cu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Shape 132"/>
          <p:cNvSpPr txBox="1">
            <a:spLocks noGrp="1"/>
          </p:cNvSpPr>
          <p:nvPr>
            <p:ph type="title"/>
          </p:nvPr>
        </p:nvSpPr>
        <p:spPr>
          <a:xfrm>
            <a:off x="457200" y="0"/>
            <a:ext cx="8229600" cy="1143000"/>
          </a:xfrm>
          <a:prstGeom prst="rect">
            <a:avLst/>
          </a:prstGeom>
        </p:spPr>
        <p:txBody>
          <a:bodyPr lIns="91425" tIns="91425" rIns="91425" bIns="91425" anchor="ctr" anchorCtr="0">
            <a:noAutofit/>
          </a:bodyPr>
          <a:lstStyle/>
          <a:p>
            <a:pPr lvl="0">
              <a:spcBef>
                <a:spcPts val="0"/>
              </a:spcBef>
              <a:buNone/>
            </a:pPr>
            <a:r>
              <a:rPr lang="en-US"/>
              <a:t>Vision of SGRS</a:t>
            </a:r>
          </a:p>
        </p:txBody>
      </p:sp>
      <p:sp>
        <p:nvSpPr>
          <p:cNvPr id="133" name="Shape 133"/>
          <p:cNvSpPr txBox="1">
            <a:spLocks noGrp="1"/>
          </p:cNvSpPr>
          <p:nvPr>
            <p:ph type="body" idx="1"/>
          </p:nvPr>
        </p:nvSpPr>
        <p:spPr>
          <a:xfrm>
            <a:off x="457200" y="1600200"/>
            <a:ext cx="8229600" cy="4421100"/>
          </a:xfrm>
          <a:prstGeom prst="rect">
            <a:avLst/>
          </a:prstGeom>
        </p:spPr>
        <p:txBody>
          <a:bodyPr lIns="91425" tIns="91425" rIns="91425" bIns="91425" anchor="t" anchorCtr="0">
            <a:noAutofit/>
          </a:bodyPr>
          <a:lstStyle/>
          <a:p>
            <a:pPr lvl="0" rtl="0">
              <a:spcBef>
                <a:spcPts val="0"/>
              </a:spcBef>
            </a:pPr>
            <a:r>
              <a:rPr lang="en-US" sz="2400" dirty="0"/>
              <a:t>Facility for researchers and policymakers to test novel, intelligent decision making frameworks, control designs, and institutional structures. Use case examples:</a:t>
            </a:r>
          </a:p>
          <a:p>
            <a:pPr lvl="1" rtl="0">
              <a:lnSpc>
                <a:spcPct val="100000"/>
              </a:lnSpc>
              <a:spcBef>
                <a:spcPts val="0"/>
              </a:spcBef>
            </a:pPr>
            <a:r>
              <a:rPr lang="en-US" sz="2400" dirty="0"/>
              <a:t>Distributed automated modelling of power system dynamic  [1]</a:t>
            </a:r>
          </a:p>
          <a:p>
            <a:pPr lvl="1" rtl="0">
              <a:lnSpc>
                <a:spcPct val="100000"/>
              </a:lnSpc>
              <a:spcBef>
                <a:spcPts val="0"/>
              </a:spcBef>
            </a:pPr>
            <a:r>
              <a:rPr lang="en-US" sz="2400" dirty="0"/>
              <a:t>Retail market for reliability [2]</a:t>
            </a:r>
          </a:p>
          <a:p>
            <a:pPr lvl="1" rtl="0">
              <a:lnSpc>
                <a:spcPct val="100000"/>
              </a:lnSpc>
              <a:spcBef>
                <a:spcPts val="0"/>
              </a:spcBef>
            </a:pPr>
            <a:r>
              <a:rPr lang="en-US" sz="2400" dirty="0"/>
              <a:t>Participation of electric vehicle in retail market [3]</a:t>
            </a:r>
          </a:p>
          <a:p>
            <a:pPr marL="457200" lvl="0" indent="0">
              <a:lnSpc>
                <a:spcPct val="150000"/>
              </a:lnSpc>
              <a:spcBef>
                <a:spcPts val="0"/>
              </a:spcBef>
              <a:buNone/>
            </a:pPr>
            <a:endParaRPr dirty="0">
              <a:solidFill>
                <a:srgbClr val="000000"/>
              </a:solidFill>
            </a:endParaRPr>
          </a:p>
        </p:txBody>
      </p:sp>
      <p:sp>
        <p:nvSpPr>
          <p:cNvPr id="134" name="Shape 134"/>
          <p:cNvSpPr txBox="1">
            <a:spLocks noGrp="1"/>
          </p:cNvSpPr>
          <p:nvPr>
            <p:ph type="sldNum" idx="12"/>
          </p:nvPr>
        </p:nvSpPr>
        <p:spPr>
          <a:xfrm>
            <a:off x="6553200" y="6121400"/>
            <a:ext cx="2133600" cy="476100"/>
          </a:xfrm>
          <a:prstGeom prst="rect">
            <a:avLst/>
          </a:prstGeom>
        </p:spPr>
        <p:txBody>
          <a:bodyPr lIns="91425" tIns="45700" rIns="91425" bIns="45700" anchor="t" anchorCtr="0">
            <a:noAutofit/>
          </a:bodyPr>
          <a:lstStyle/>
          <a:p>
            <a:pPr lvl="0">
              <a:spcBef>
                <a:spcPts val="0"/>
              </a:spcBef>
              <a:buClr>
                <a:srgbClr val="000000"/>
              </a:buClr>
              <a:buSzPct val="25000"/>
              <a:buFont typeface="Arial"/>
              <a:buNone/>
            </a:pPr>
            <a:fld id="{00000000-1234-1234-1234-123412341234}" type="slidenum">
              <a:rPr lang="en-US"/>
              <a:t>3</a:t>
            </a:fld>
            <a:endParaRPr lang="en-US"/>
          </a:p>
        </p:txBody>
      </p:sp>
      <p:sp>
        <p:nvSpPr>
          <p:cNvPr id="135" name="Shape 135"/>
          <p:cNvSpPr txBox="1"/>
          <p:nvPr/>
        </p:nvSpPr>
        <p:spPr>
          <a:xfrm>
            <a:off x="572400" y="4966575"/>
            <a:ext cx="8114400" cy="627900"/>
          </a:xfrm>
          <a:prstGeom prst="rect">
            <a:avLst/>
          </a:prstGeom>
          <a:noFill/>
          <a:ln>
            <a:noFill/>
          </a:ln>
        </p:spPr>
        <p:txBody>
          <a:bodyPr lIns="91425" tIns="91425" rIns="91425" bIns="91425" anchor="t" anchorCtr="0">
            <a:noAutofit/>
          </a:bodyPr>
          <a:lstStyle/>
          <a:p>
            <a:pPr lvl="0" algn="ctr" rtl="0">
              <a:spcBef>
                <a:spcPts val="0"/>
              </a:spcBef>
              <a:buNone/>
            </a:pPr>
            <a:r>
              <a:rPr lang="en-US" sz="2400" b="1">
                <a:solidFill>
                  <a:schemeClr val="accent1"/>
                </a:solidFill>
              </a:rPr>
              <a:t>Focus of Today’s Presentation: </a:t>
            </a:r>
          </a:p>
          <a:p>
            <a:pPr lvl="0" algn="ctr" rtl="0">
              <a:spcBef>
                <a:spcPts val="0"/>
              </a:spcBef>
              <a:buNone/>
            </a:pPr>
            <a:r>
              <a:rPr lang="en-US" sz="2400" b="1">
                <a:solidFill>
                  <a:schemeClr val="accent1"/>
                </a:solidFill>
              </a:rPr>
              <a:t>Simulation-based Transactive Energy Market Design</a:t>
            </a:r>
          </a:p>
        </p:txBody>
      </p:sp>
    </p:spTree>
  </p:cSld>
  <p:clrMapOvr>
    <a:masterClrMapping/>
  </p:clrMapOvr>
  <p:transition spd="slow">
    <p:cut/>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6" name="Shape 146"/>
          <p:cNvSpPr/>
          <p:nvPr/>
        </p:nvSpPr>
        <p:spPr>
          <a:xfrm>
            <a:off x="5373775" y="3728400"/>
            <a:ext cx="3537900" cy="2681636"/>
          </a:xfrm>
          <a:prstGeom prst="roundRect">
            <a:avLst>
              <a:gd name="adj" fmla="val 16667"/>
            </a:avLst>
          </a:prstGeom>
          <a:noFill/>
          <a:ln w="25400" cap="flat" cmpd="sng">
            <a:solidFill>
              <a:srgbClr val="00B050"/>
            </a:solidFill>
            <a:prstDash val="solid"/>
            <a:round/>
            <a:headEnd type="none" w="med" len="med"/>
            <a:tailEnd type="none" w="med" len="med"/>
          </a:ln>
        </p:spPr>
        <p:txBody>
          <a:bodyPr lIns="91425" tIns="45700" rIns="91425" bIns="45700" anchor="t" anchorCtr="0">
            <a:noAutofit/>
          </a:bodyPr>
          <a:lstStyle/>
          <a:p>
            <a:pPr marL="0" marR="0" lvl="0" indent="0" algn="ctr" rtl="0">
              <a:spcBef>
                <a:spcPts val="0"/>
              </a:spcBef>
              <a:buSzPct val="25000"/>
              <a:buNone/>
            </a:pPr>
            <a:r>
              <a:rPr lang="en-US" sz="1100" dirty="0">
                <a:solidFill>
                  <a:srgbClr val="002060"/>
                </a:solidFill>
                <a:latin typeface="Arial"/>
                <a:ea typeface="Arial"/>
                <a:cs typeface="Arial"/>
                <a:sym typeface="Arial"/>
              </a:rPr>
              <a:t>ISO</a:t>
            </a:r>
          </a:p>
          <a:p>
            <a:pPr marL="0" marR="0" lvl="0" indent="0" algn="l" rtl="0">
              <a:spcBef>
                <a:spcPts val="0"/>
              </a:spcBef>
              <a:buSzPct val="25000"/>
              <a:buNone/>
            </a:pPr>
            <a:r>
              <a:rPr lang="en-US" sz="1100" dirty="0">
                <a:solidFill>
                  <a:srgbClr val="002060"/>
                </a:solidFill>
                <a:latin typeface="Arial"/>
                <a:ea typeface="Arial"/>
                <a:cs typeface="Arial"/>
                <a:sym typeface="Arial"/>
              </a:rPr>
              <a:t>+step():</a:t>
            </a:r>
          </a:p>
          <a:p>
            <a:pPr marL="0" marR="0" lvl="0" indent="0" algn="l" rtl="0">
              <a:spcBef>
                <a:spcPts val="0"/>
              </a:spcBef>
              <a:buSzPct val="25000"/>
              <a:buNone/>
            </a:pPr>
            <a:r>
              <a:rPr lang="en-US" sz="1100" dirty="0">
                <a:solidFill>
                  <a:srgbClr val="002060"/>
                </a:solidFill>
                <a:latin typeface="Arial"/>
                <a:ea typeface="Arial"/>
                <a:cs typeface="Arial"/>
                <a:sym typeface="Arial"/>
              </a:rPr>
              <a:t>State 0: Wait for </a:t>
            </a:r>
            <a:r>
              <a:rPr lang="en-US" sz="1100" dirty="0">
                <a:solidFill>
                  <a:srgbClr val="002060"/>
                </a:solidFill>
              </a:rPr>
              <a:t>Start Signal from LSE</a:t>
            </a:r>
          </a:p>
          <a:p>
            <a:pPr marL="0" marR="0" lvl="0" indent="0" algn="l" rtl="0">
              <a:spcBef>
                <a:spcPts val="0"/>
              </a:spcBef>
              <a:buSzPct val="25000"/>
              <a:buNone/>
            </a:pPr>
            <a:r>
              <a:rPr lang="en-US" sz="1100" dirty="0">
                <a:solidFill>
                  <a:srgbClr val="002060"/>
                </a:solidFill>
              </a:rPr>
              <a:t>              Send Start Signal to Start Simulation</a:t>
            </a:r>
          </a:p>
          <a:p>
            <a:pPr marL="0" marR="0" lvl="0" indent="0" algn="l" rtl="0">
              <a:spcBef>
                <a:spcPts val="0"/>
              </a:spcBef>
              <a:buNone/>
            </a:pPr>
            <a:endParaRPr sz="1100" dirty="0">
              <a:solidFill>
                <a:srgbClr val="002060"/>
              </a:solidFill>
            </a:endParaRPr>
          </a:p>
          <a:p>
            <a:pPr marL="0" marR="0" lvl="0" indent="0" algn="l" rtl="0">
              <a:spcBef>
                <a:spcPts val="0"/>
              </a:spcBef>
              <a:buSzPct val="25000"/>
              <a:buNone/>
            </a:pPr>
            <a:r>
              <a:rPr lang="en-US" sz="1100" dirty="0">
                <a:solidFill>
                  <a:srgbClr val="002060"/>
                </a:solidFill>
              </a:rPr>
              <a:t>State 1: Wait for Forward and RT Bids</a:t>
            </a:r>
          </a:p>
          <a:p>
            <a:pPr marL="0" marR="0" lvl="0" indent="0" algn="l" rtl="0">
              <a:spcBef>
                <a:spcPts val="0"/>
              </a:spcBef>
              <a:buSzPct val="25000"/>
              <a:buNone/>
            </a:pPr>
            <a:r>
              <a:rPr lang="en-US" sz="1100" dirty="0">
                <a:solidFill>
                  <a:srgbClr val="002060"/>
                </a:solidFill>
              </a:rPr>
              <a:t>              Clear Forward and RT Market</a:t>
            </a:r>
          </a:p>
          <a:p>
            <a:pPr marL="0" marR="0" lvl="0" indent="0" algn="l" rtl="0">
              <a:spcBef>
                <a:spcPts val="0"/>
              </a:spcBef>
              <a:buSzPct val="25000"/>
              <a:buNone/>
            </a:pPr>
            <a:r>
              <a:rPr lang="en-US" sz="1100" dirty="0">
                <a:solidFill>
                  <a:srgbClr val="002060"/>
                </a:solidFill>
              </a:rPr>
              <a:t>              Send Dispatch and Prices</a:t>
            </a:r>
          </a:p>
          <a:p>
            <a:pPr marL="0" marR="0" lvl="0" indent="0" algn="l" rtl="0">
              <a:spcBef>
                <a:spcPts val="0"/>
              </a:spcBef>
              <a:buSzPct val="25000"/>
              <a:buNone/>
            </a:pPr>
            <a:r>
              <a:rPr lang="en-US" sz="1100" dirty="0">
                <a:solidFill>
                  <a:srgbClr val="002060"/>
                </a:solidFill>
              </a:rPr>
              <a:t>              </a:t>
            </a:r>
            <a:r>
              <a:rPr lang="en-US" sz="1100" dirty="0">
                <a:solidFill>
                  <a:srgbClr val="0000FF"/>
                </a:solidFill>
              </a:rPr>
              <a:t>Iterate</a:t>
            </a:r>
          </a:p>
          <a:p>
            <a:pPr marL="0" marR="0" lvl="0" indent="0" algn="l" rtl="0">
              <a:spcBef>
                <a:spcPts val="0"/>
              </a:spcBef>
              <a:buNone/>
            </a:pPr>
            <a:endParaRPr sz="1100" dirty="0">
              <a:solidFill>
                <a:srgbClr val="0000FF"/>
              </a:solidFill>
            </a:endParaRPr>
          </a:p>
          <a:p>
            <a:pPr marL="0" marR="0" lvl="0" indent="0" algn="l" rtl="0">
              <a:spcBef>
                <a:spcPts val="0"/>
              </a:spcBef>
              <a:buSzPct val="25000"/>
              <a:buNone/>
            </a:pPr>
            <a:r>
              <a:rPr lang="en-US" sz="1100" dirty="0"/>
              <a:t>State 2: Send Estimated Future Prices</a:t>
            </a:r>
          </a:p>
          <a:p>
            <a:pPr marL="457200" marR="0" lvl="0" indent="0" algn="l" rtl="0">
              <a:spcBef>
                <a:spcPts val="0"/>
              </a:spcBef>
              <a:buSzPct val="25000"/>
              <a:buNone/>
            </a:pPr>
            <a:r>
              <a:rPr lang="en-US" sz="1100" dirty="0"/>
              <a:t>  Wait for Investment Bids</a:t>
            </a:r>
          </a:p>
          <a:p>
            <a:pPr marL="457200" marR="0" lvl="0" indent="0" algn="l" rtl="0">
              <a:spcBef>
                <a:spcPts val="0"/>
              </a:spcBef>
              <a:buSzPct val="25000"/>
              <a:buNone/>
            </a:pPr>
            <a:r>
              <a:rPr lang="en-US" sz="1100" dirty="0"/>
              <a:t>Clear Investment Market (If Appropriate)</a:t>
            </a:r>
          </a:p>
          <a:p>
            <a:pPr lvl="0" indent="457200" rtl="0">
              <a:spcBef>
                <a:spcPts val="0"/>
              </a:spcBef>
              <a:buClr>
                <a:schemeClr val="dk1"/>
              </a:buClr>
              <a:buSzPct val="25000"/>
              <a:buFont typeface="Arial"/>
              <a:buNone/>
            </a:pPr>
            <a:r>
              <a:rPr lang="en-US" sz="1100" dirty="0">
                <a:solidFill>
                  <a:srgbClr val="0000FF"/>
                </a:solidFill>
              </a:rPr>
              <a:t>  Iterate</a:t>
            </a:r>
          </a:p>
          <a:p>
            <a:pPr marL="0" marR="0" lvl="0" indent="0" algn="l" rtl="0">
              <a:spcBef>
                <a:spcPts val="0"/>
              </a:spcBef>
              <a:buSzPct val="25000"/>
              <a:buNone/>
            </a:pPr>
            <a:r>
              <a:rPr lang="en-US" sz="1100" dirty="0">
                <a:solidFill>
                  <a:srgbClr val="0000FF"/>
                </a:solidFill>
              </a:rPr>
              <a:t>	</a:t>
            </a:r>
          </a:p>
          <a:p>
            <a:pPr marL="0" marR="0" lvl="0" indent="0" algn="l" rtl="0">
              <a:spcBef>
                <a:spcPts val="0"/>
              </a:spcBef>
              <a:buNone/>
            </a:pPr>
            <a:endParaRPr sz="1100" dirty="0">
              <a:solidFill>
                <a:srgbClr val="002060"/>
              </a:solidFill>
              <a:latin typeface="Arial"/>
              <a:ea typeface="Arial"/>
              <a:cs typeface="Arial"/>
              <a:sym typeface="Arial"/>
            </a:endParaRPr>
          </a:p>
        </p:txBody>
      </p:sp>
      <p:sp>
        <p:nvSpPr>
          <p:cNvPr id="141" name="Shape 141"/>
          <p:cNvSpPr txBox="1">
            <a:spLocks noGrp="1"/>
          </p:cNvSpPr>
          <p:nvPr>
            <p:ph type="title"/>
          </p:nvPr>
        </p:nvSpPr>
        <p:spPr>
          <a:xfrm>
            <a:off x="457200" y="0"/>
            <a:ext cx="8229600" cy="1143000"/>
          </a:xfrm>
          <a:prstGeom prst="rect">
            <a:avLst/>
          </a:prstGeom>
        </p:spPr>
        <p:txBody>
          <a:bodyPr lIns="91425" tIns="91425" rIns="91425" bIns="91425" anchor="ctr" anchorCtr="0">
            <a:noAutofit/>
          </a:bodyPr>
          <a:lstStyle/>
          <a:p>
            <a:pPr lvl="0">
              <a:spcBef>
                <a:spcPts val="0"/>
              </a:spcBef>
              <a:buNone/>
            </a:pPr>
            <a:r>
              <a:rPr lang="en-US"/>
              <a:t>Multi Time-Scale Market Implementation on SGRS</a:t>
            </a:r>
          </a:p>
        </p:txBody>
      </p:sp>
      <p:sp>
        <p:nvSpPr>
          <p:cNvPr id="142" name="Shape 142"/>
          <p:cNvSpPr txBox="1">
            <a:spLocks noGrp="1"/>
          </p:cNvSpPr>
          <p:nvPr>
            <p:ph type="sldNum" idx="12"/>
          </p:nvPr>
        </p:nvSpPr>
        <p:spPr>
          <a:xfrm>
            <a:off x="6710218" y="6410036"/>
            <a:ext cx="2133600" cy="476100"/>
          </a:xfrm>
          <a:prstGeom prst="rect">
            <a:avLst/>
          </a:prstGeom>
        </p:spPr>
        <p:txBody>
          <a:bodyPr lIns="91425" tIns="45700" rIns="91425" bIns="45700" anchor="t" anchorCtr="0">
            <a:noAutofit/>
          </a:bodyPr>
          <a:lstStyle/>
          <a:p>
            <a:pPr lvl="0">
              <a:spcBef>
                <a:spcPts val="0"/>
              </a:spcBef>
              <a:buClr>
                <a:srgbClr val="000000"/>
              </a:buClr>
              <a:buSzPct val="25000"/>
              <a:buFont typeface="Arial"/>
              <a:buNone/>
            </a:pPr>
            <a:fld id="{00000000-1234-1234-1234-123412341234}" type="slidenum">
              <a:rPr lang="en-US"/>
              <a:t>4</a:t>
            </a:fld>
            <a:endParaRPr lang="en-US" dirty="0"/>
          </a:p>
        </p:txBody>
      </p:sp>
      <p:sp>
        <p:nvSpPr>
          <p:cNvPr id="143" name="Shape 143"/>
          <p:cNvSpPr/>
          <p:nvPr/>
        </p:nvSpPr>
        <p:spPr>
          <a:xfrm>
            <a:off x="526500" y="1516487"/>
            <a:ext cx="3537900" cy="2088900"/>
          </a:xfrm>
          <a:prstGeom prst="roundRect">
            <a:avLst>
              <a:gd name="adj" fmla="val 11537"/>
            </a:avLst>
          </a:prstGeom>
          <a:noFill/>
          <a:ln w="25400" cap="flat" cmpd="sng">
            <a:solidFill>
              <a:srgbClr val="0070C0"/>
            </a:solidFill>
            <a:prstDash val="solid"/>
            <a:round/>
            <a:headEnd type="none" w="med" len="med"/>
            <a:tailEnd type="none" w="med" len="med"/>
          </a:ln>
        </p:spPr>
        <p:txBody>
          <a:bodyPr lIns="91425" tIns="45700" rIns="91425" bIns="45700" anchor="t" anchorCtr="0">
            <a:noAutofit/>
          </a:bodyPr>
          <a:lstStyle/>
          <a:p>
            <a:pPr marL="0" marR="0" lvl="0" indent="0" algn="ctr" rtl="0">
              <a:spcBef>
                <a:spcPts val="0"/>
              </a:spcBef>
              <a:buSzPct val="25000"/>
              <a:buNone/>
            </a:pPr>
            <a:r>
              <a:rPr lang="en-US" sz="1100">
                <a:solidFill>
                  <a:srgbClr val="002060"/>
                </a:solidFill>
                <a:latin typeface="Arial"/>
                <a:ea typeface="Arial"/>
                <a:cs typeface="Arial"/>
                <a:sym typeface="Arial"/>
              </a:rPr>
              <a:t>LSE</a:t>
            </a:r>
          </a:p>
          <a:p>
            <a:pPr marL="0" marR="0" lvl="0" indent="0" algn="l" rtl="0">
              <a:spcBef>
                <a:spcPts val="0"/>
              </a:spcBef>
              <a:buSzPct val="25000"/>
              <a:buNone/>
            </a:pPr>
            <a:r>
              <a:rPr lang="en-US" sz="1100">
                <a:solidFill>
                  <a:srgbClr val="002060"/>
                </a:solidFill>
                <a:latin typeface="Arial"/>
                <a:ea typeface="Arial"/>
                <a:cs typeface="Arial"/>
                <a:sym typeface="Arial"/>
              </a:rPr>
              <a:t>+step():</a:t>
            </a:r>
          </a:p>
          <a:p>
            <a:pPr marL="0" marR="0" lvl="0" indent="0" algn="l" rtl="0">
              <a:spcBef>
                <a:spcPts val="0"/>
              </a:spcBef>
              <a:buSzPct val="25000"/>
              <a:buNone/>
            </a:pPr>
            <a:r>
              <a:rPr lang="en-US" sz="1100">
                <a:solidFill>
                  <a:srgbClr val="002060"/>
                </a:solidFill>
                <a:latin typeface="Arial"/>
                <a:ea typeface="Arial"/>
                <a:cs typeface="Arial"/>
                <a:sym typeface="Arial"/>
              </a:rPr>
              <a:t>State 0: </a:t>
            </a:r>
            <a:r>
              <a:rPr lang="en-US" sz="1100">
                <a:solidFill>
                  <a:srgbClr val="002060"/>
                </a:solidFill>
              </a:rPr>
              <a:t>Wait for Load Series/Forecast</a:t>
            </a:r>
          </a:p>
          <a:p>
            <a:pPr marL="0" marR="0" lvl="0" indent="0" algn="l" rtl="0">
              <a:spcBef>
                <a:spcPts val="0"/>
              </a:spcBef>
              <a:buSzPct val="25000"/>
              <a:buNone/>
            </a:pPr>
            <a:r>
              <a:rPr lang="en-US" sz="1100">
                <a:solidFill>
                  <a:srgbClr val="002060"/>
                </a:solidFill>
                <a:latin typeface="Arial"/>
                <a:ea typeface="Arial"/>
                <a:cs typeface="Arial"/>
                <a:sym typeface="Arial"/>
              </a:rPr>
              <a:t>              Send </a:t>
            </a:r>
            <a:r>
              <a:rPr lang="en-US" sz="1100">
                <a:solidFill>
                  <a:srgbClr val="002060"/>
                </a:solidFill>
              </a:rPr>
              <a:t>Signal To ISO Start Simulation</a:t>
            </a:r>
          </a:p>
          <a:p>
            <a:pPr marL="0" marR="0" lvl="0" indent="0" algn="l" rtl="0">
              <a:spcBef>
                <a:spcPts val="0"/>
              </a:spcBef>
              <a:buNone/>
            </a:pPr>
            <a:endParaRPr sz="1100">
              <a:solidFill>
                <a:srgbClr val="002060"/>
              </a:solidFill>
              <a:latin typeface="Arial"/>
              <a:ea typeface="Arial"/>
              <a:cs typeface="Arial"/>
              <a:sym typeface="Arial"/>
            </a:endParaRPr>
          </a:p>
          <a:p>
            <a:pPr marL="0" marR="0" lvl="0" indent="0" algn="l" rtl="0">
              <a:spcBef>
                <a:spcPts val="0"/>
              </a:spcBef>
              <a:buSzPct val="25000"/>
              <a:buNone/>
            </a:pPr>
            <a:r>
              <a:rPr lang="en-US" sz="1100">
                <a:solidFill>
                  <a:srgbClr val="002060"/>
                </a:solidFill>
                <a:latin typeface="Arial"/>
                <a:ea typeface="Arial"/>
                <a:cs typeface="Arial"/>
                <a:sym typeface="Arial"/>
              </a:rPr>
              <a:t>State 1: Wait for </a:t>
            </a:r>
            <a:r>
              <a:rPr lang="en-US" sz="1100">
                <a:solidFill>
                  <a:srgbClr val="002060"/>
                </a:solidFill>
              </a:rPr>
              <a:t>Forward and RT Prices</a:t>
            </a:r>
          </a:p>
          <a:p>
            <a:pPr marL="0" marR="0" lvl="0" indent="0" algn="l" rtl="0">
              <a:spcBef>
                <a:spcPts val="0"/>
              </a:spcBef>
              <a:buSzPct val="25000"/>
              <a:buNone/>
            </a:pPr>
            <a:r>
              <a:rPr lang="en-US" sz="1100">
                <a:solidFill>
                  <a:srgbClr val="002060"/>
                </a:solidFill>
                <a:latin typeface="Arial"/>
                <a:ea typeface="Arial"/>
                <a:cs typeface="Arial"/>
                <a:sym typeface="Arial"/>
              </a:rPr>
              <a:t>              </a:t>
            </a:r>
            <a:r>
              <a:rPr lang="en-US" sz="1100">
                <a:solidFill>
                  <a:srgbClr val="002060"/>
                </a:solidFill>
              </a:rPr>
              <a:t>Calculate Forward and RT market bids</a:t>
            </a:r>
          </a:p>
          <a:p>
            <a:pPr marL="914400" marR="0" lvl="0" indent="-298450" algn="l" rtl="0">
              <a:spcBef>
                <a:spcPts val="0"/>
              </a:spcBef>
              <a:buClr>
                <a:srgbClr val="FF0000"/>
              </a:buClr>
              <a:buSzPct val="100000"/>
              <a:buChar char="●"/>
            </a:pPr>
            <a:r>
              <a:rPr lang="en-US" sz="1100">
                <a:solidFill>
                  <a:srgbClr val="FF0000"/>
                </a:solidFill>
              </a:rPr>
              <a:t>RT market bids for time t</a:t>
            </a:r>
          </a:p>
          <a:p>
            <a:pPr marL="914400" marR="0" lvl="0" indent="-298450" algn="l" rtl="0">
              <a:spcBef>
                <a:spcPts val="0"/>
              </a:spcBef>
              <a:buClr>
                <a:srgbClr val="FF0000"/>
              </a:buClr>
              <a:buSzPct val="100000"/>
              <a:buChar char="●"/>
            </a:pPr>
            <a:r>
              <a:rPr lang="en-US" sz="1100">
                <a:solidFill>
                  <a:srgbClr val="FF0000"/>
                </a:solidFill>
              </a:rPr>
              <a:t>Forward market bids for time t + T</a:t>
            </a:r>
          </a:p>
          <a:p>
            <a:pPr marL="0" marR="0" lvl="0" indent="0" algn="l" rtl="0">
              <a:spcBef>
                <a:spcPts val="0"/>
              </a:spcBef>
              <a:buSzPct val="25000"/>
              <a:buNone/>
            </a:pPr>
            <a:r>
              <a:rPr lang="en-US" sz="1100">
                <a:solidFill>
                  <a:srgbClr val="002060"/>
                </a:solidFill>
                <a:latin typeface="Arial"/>
                <a:ea typeface="Arial"/>
                <a:cs typeface="Arial"/>
                <a:sym typeface="Arial"/>
              </a:rPr>
              <a:t>              Send Bids to ISO</a:t>
            </a:r>
          </a:p>
          <a:p>
            <a:pPr marL="457200" marR="0" lvl="0" indent="0" algn="l" rtl="0">
              <a:spcBef>
                <a:spcPts val="0"/>
              </a:spcBef>
              <a:buSzPct val="25000"/>
              <a:buNone/>
            </a:pPr>
            <a:r>
              <a:rPr lang="en-US" sz="1100">
                <a:solidFill>
                  <a:srgbClr val="002060"/>
                </a:solidFill>
              </a:rPr>
              <a:t>  </a:t>
            </a:r>
            <a:r>
              <a:rPr lang="en-US" sz="1100">
                <a:solidFill>
                  <a:srgbClr val="0000FF"/>
                </a:solidFill>
              </a:rPr>
              <a:t>Iterate</a:t>
            </a:r>
          </a:p>
        </p:txBody>
      </p:sp>
      <p:sp>
        <p:nvSpPr>
          <p:cNvPr id="144" name="Shape 144"/>
          <p:cNvSpPr/>
          <p:nvPr/>
        </p:nvSpPr>
        <p:spPr>
          <a:xfrm>
            <a:off x="5373775" y="1188951"/>
            <a:ext cx="3537900" cy="2362800"/>
          </a:xfrm>
          <a:prstGeom prst="roundRect">
            <a:avLst>
              <a:gd name="adj" fmla="val 11537"/>
            </a:avLst>
          </a:prstGeom>
          <a:noFill/>
          <a:ln w="25400" cap="flat" cmpd="sng">
            <a:solidFill>
              <a:srgbClr val="0070C0"/>
            </a:solidFill>
            <a:prstDash val="solid"/>
            <a:round/>
            <a:headEnd type="none" w="med" len="med"/>
            <a:tailEnd type="none" w="med" len="med"/>
          </a:ln>
        </p:spPr>
        <p:txBody>
          <a:bodyPr lIns="91425" tIns="45700" rIns="91425" bIns="45700" anchor="t" anchorCtr="0">
            <a:noAutofit/>
          </a:bodyPr>
          <a:lstStyle/>
          <a:p>
            <a:pPr marL="0" marR="0" lvl="0" indent="0" algn="ctr" rtl="0">
              <a:spcBef>
                <a:spcPts val="0"/>
              </a:spcBef>
              <a:buSzPct val="25000"/>
              <a:buNone/>
            </a:pPr>
            <a:r>
              <a:rPr lang="en-US" sz="1100">
                <a:solidFill>
                  <a:srgbClr val="002060"/>
                </a:solidFill>
              </a:rPr>
              <a:t>Gen</a:t>
            </a:r>
          </a:p>
          <a:p>
            <a:pPr marL="0" marR="0" lvl="0" indent="0" algn="l" rtl="0">
              <a:spcBef>
                <a:spcPts val="0"/>
              </a:spcBef>
              <a:buSzPct val="25000"/>
              <a:buNone/>
            </a:pPr>
            <a:r>
              <a:rPr lang="en-US" sz="1100">
                <a:solidFill>
                  <a:srgbClr val="002060"/>
                </a:solidFill>
                <a:latin typeface="Arial"/>
                <a:ea typeface="Arial"/>
                <a:cs typeface="Arial"/>
                <a:sym typeface="Arial"/>
              </a:rPr>
              <a:t>+step():</a:t>
            </a:r>
          </a:p>
          <a:p>
            <a:pPr marL="0" marR="0" lvl="0" indent="0" algn="l" rtl="0">
              <a:spcBef>
                <a:spcPts val="0"/>
              </a:spcBef>
              <a:buSzPct val="25000"/>
              <a:buNone/>
            </a:pPr>
            <a:r>
              <a:rPr lang="en-US" sz="1100">
                <a:solidFill>
                  <a:srgbClr val="002060"/>
                </a:solidFill>
                <a:latin typeface="Arial"/>
                <a:ea typeface="Arial"/>
                <a:cs typeface="Arial"/>
                <a:sym typeface="Arial"/>
              </a:rPr>
              <a:t>State 0: </a:t>
            </a:r>
            <a:r>
              <a:rPr lang="en-US" sz="1100">
                <a:solidFill>
                  <a:srgbClr val="002060"/>
                </a:solidFill>
              </a:rPr>
              <a:t>Wait for Start Signal</a:t>
            </a:r>
          </a:p>
          <a:p>
            <a:pPr marL="0" marR="0" lvl="0" indent="0" algn="l" rtl="0">
              <a:spcBef>
                <a:spcPts val="0"/>
              </a:spcBef>
              <a:buNone/>
            </a:pPr>
            <a:endParaRPr sz="1100">
              <a:solidFill>
                <a:srgbClr val="002060"/>
              </a:solidFill>
              <a:latin typeface="Arial"/>
              <a:ea typeface="Arial"/>
              <a:cs typeface="Arial"/>
              <a:sym typeface="Arial"/>
            </a:endParaRPr>
          </a:p>
          <a:p>
            <a:pPr marL="0" marR="0" lvl="0" indent="0" algn="l" rtl="0">
              <a:spcBef>
                <a:spcPts val="0"/>
              </a:spcBef>
              <a:buSzPct val="25000"/>
              <a:buNone/>
            </a:pPr>
            <a:r>
              <a:rPr lang="en-US" sz="1100">
                <a:solidFill>
                  <a:srgbClr val="002060"/>
                </a:solidFill>
                <a:latin typeface="Arial"/>
                <a:ea typeface="Arial"/>
                <a:cs typeface="Arial"/>
                <a:sym typeface="Arial"/>
              </a:rPr>
              <a:t>State 1: Wait for </a:t>
            </a:r>
            <a:r>
              <a:rPr lang="en-US" sz="1100">
                <a:solidFill>
                  <a:srgbClr val="002060"/>
                </a:solidFill>
              </a:rPr>
              <a:t>Forward and RT Prices</a:t>
            </a:r>
          </a:p>
          <a:p>
            <a:pPr marL="0" marR="0" lvl="0" indent="0" algn="l" rtl="0">
              <a:spcBef>
                <a:spcPts val="0"/>
              </a:spcBef>
              <a:buSzPct val="25000"/>
              <a:buNone/>
            </a:pPr>
            <a:r>
              <a:rPr lang="en-US" sz="1100">
                <a:solidFill>
                  <a:srgbClr val="002060"/>
                </a:solidFill>
                <a:latin typeface="Arial"/>
                <a:ea typeface="Arial"/>
                <a:cs typeface="Arial"/>
                <a:sym typeface="Arial"/>
              </a:rPr>
              <a:t>              </a:t>
            </a:r>
            <a:r>
              <a:rPr lang="en-US" sz="1100">
                <a:solidFill>
                  <a:srgbClr val="002060"/>
                </a:solidFill>
              </a:rPr>
              <a:t>Calculate Forward and RT market bids</a:t>
            </a:r>
          </a:p>
          <a:p>
            <a:pPr marL="0" marR="0" lvl="0" indent="0" algn="l" rtl="0">
              <a:spcBef>
                <a:spcPts val="0"/>
              </a:spcBef>
              <a:buSzPct val="25000"/>
              <a:buNone/>
            </a:pPr>
            <a:r>
              <a:rPr lang="en-US" sz="1100">
                <a:solidFill>
                  <a:srgbClr val="002060"/>
                </a:solidFill>
                <a:latin typeface="Arial"/>
                <a:ea typeface="Arial"/>
                <a:cs typeface="Arial"/>
                <a:sym typeface="Arial"/>
              </a:rPr>
              <a:t>              Send Bids to ISO</a:t>
            </a:r>
          </a:p>
          <a:p>
            <a:pPr marL="457200" marR="0" lvl="0" indent="0" algn="l" rtl="0">
              <a:spcBef>
                <a:spcPts val="0"/>
              </a:spcBef>
              <a:buSzPct val="25000"/>
              <a:buNone/>
            </a:pPr>
            <a:r>
              <a:rPr lang="en-US" sz="1100">
                <a:solidFill>
                  <a:srgbClr val="002060"/>
                </a:solidFill>
              </a:rPr>
              <a:t>  </a:t>
            </a:r>
            <a:r>
              <a:rPr lang="en-US" sz="1100">
                <a:solidFill>
                  <a:srgbClr val="0000FF"/>
                </a:solidFill>
              </a:rPr>
              <a:t>Iterate</a:t>
            </a:r>
          </a:p>
          <a:p>
            <a:pPr marL="457200" marR="0" lvl="0" indent="0" algn="l" rtl="0">
              <a:spcBef>
                <a:spcPts val="0"/>
              </a:spcBef>
              <a:buNone/>
            </a:pPr>
            <a:endParaRPr sz="1100">
              <a:solidFill>
                <a:srgbClr val="0000FF"/>
              </a:solidFill>
            </a:endParaRPr>
          </a:p>
          <a:p>
            <a:pPr marL="0" marR="0" lvl="0" indent="0" algn="l" rtl="0">
              <a:spcBef>
                <a:spcPts val="0"/>
              </a:spcBef>
              <a:buSzPct val="25000"/>
              <a:buNone/>
            </a:pPr>
            <a:r>
              <a:rPr lang="en-US" sz="1100"/>
              <a:t>State 2: Wait for Estimated Future Price</a:t>
            </a:r>
          </a:p>
          <a:p>
            <a:pPr marL="0" marR="0" lvl="0" indent="0" algn="l" rtl="0">
              <a:spcBef>
                <a:spcPts val="0"/>
              </a:spcBef>
              <a:buSzPct val="25000"/>
              <a:buNone/>
            </a:pPr>
            <a:r>
              <a:rPr lang="en-US" sz="1100"/>
              <a:t>	Calculate Investment Bids</a:t>
            </a:r>
          </a:p>
          <a:p>
            <a:pPr marL="0" marR="0" lvl="0" indent="0" algn="l" rtl="0">
              <a:spcBef>
                <a:spcPts val="0"/>
              </a:spcBef>
              <a:buSzPct val="25000"/>
              <a:buNone/>
            </a:pPr>
            <a:r>
              <a:rPr lang="en-US" sz="1100"/>
              <a:t>	Submit Bids to ISO</a:t>
            </a:r>
          </a:p>
          <a:p>
            <a:pPr marL="457200" lvl="0" indent="0" rtl="0">
              <a:spcBef>
                <a:spcPts val="0"/>
              </a:spcBef>
              <a:buClr>
                <a:schemeClr val="dk1"/>
              </a:buClr>
              <a:buSzPct val="25000"/>
              <a:buFont typeface="Arial"/>
              <a:buNone/>
            </a:pPr>
            <a:r>
              <a:rPr lang="en-US" sz="1100">
                <a:solidFill>
                  <a:srgbClr val="0000FF"/>
                </a:solidFill>
              </a:rPr>
              <a:t>Iterate</a:t>
            </a:r>
          </a:p>
          <a:p>
            <a:pPr marL="457200" marR="0" lvl="0" indent="0" algn="l" rtl="0">
              <a:spcBef>
                <a:spcPts val="0"/>
              </a:spcBef>
              <a:buNone/>
            </a:pPr>
            <a:endParaRPr sz="1100">
              <a:solidFill>
                <a:srgbClr val="0000FF"/>
              </a:solidFill>
            </a:endParaRPr>
          </a:p>
          <a:p>
            <a:pPr marL="457200" marR="0" lvl="0" indent="0" algn="l" rtl="0">
              <a:spcBef>
                <a:spcPts val="0"/>
              </a:spcBef>
              <a:buNone/>
            </a:pPr>
            <a:endParaRPr sz="1100">
              <a:solidFill>
                <a:srgbClr val="0000FF"/>
              </a:solidFill>
            </a:endParaRPr>
          </a:p>
        </p:txBody>
      </p:sp>
      <p:sp>
        <p:nvSpPr>
          <p:cNvPr id="145" name="Shape 145"/>
          <p:cNvSpPr/>
          <p:nvPr/>
        </p:nvSpPr>
        <p:spPr>
          <a:xfrm>
            <a:off x="651200" y="3784875"/>
            <a:ext cx="3537900" cy="1593600"/>
          </a:xfrm>
          <a:prstGeom prst="roundRect">
            <a:avLst>
              <a:gd name="adj" fmla="val 11537"/>
            </a:avLst>
          </a:prstGeom>
          <a:noFill/>
          <a:ln w="25400" cap="flat" cmpd="sng">
            <a:solidFill>
              <a:srgbClr val="0070C0"/>
            </a:solidFill>
            <a:prstDash val="solid"/>
            <a:round/>
            <a:headEnd type="none" w="med" len="med"/>
            <a:tailEnd type="none" w="med" len="med"/>
          </a:ln>
        </p:spPr>
        <p:txBody>
          <a:bodyPr lIns="91425" tIns="45700" rIns="91425" bIns="45700" anchor="t" anchorCtr="0">
            <a:noAutofit/>
          </a:bodyPr>
          <a:lstStyle/>
          <a:p>
            <a:pPr marL="0" marR="0" lvl="0" indent="0" algn="ctr" rtl="0">
              <a:spcBef>
                <a:spcPts val="0"/>
              </a:spcBef>
              <a:buSzPct val="25000"/>
              <a:buNone/>
            </a:pPr>
            <a:r>
              <a:rPr lang="en-US" sz="1100">
                <a:solidFill>
                  <a:srgbClr val="002060"/>
                </a:solidFill>
              </a:rPr>
              <a:t>Transmission Owner</a:t>
            </a:r>
          </a:p>
          <a:p>
            <a:pPr marL="0" marR="0" lvl="0" indent="0" algn="l" rtl="0">
              <a:spcBef>
                <a:spcPts val="0"/>
              </a:spcBef>
              <a:buSzPct val="25000"/>
              <a:buNone/>
            </a:pPr>
            <a:r>
              <a:rPr lang="en-US" sz="1100">
                <a:solidFill>
                  <a:srgbClr val="002060"/>
                </a:solidFill>
                <a:latin typeface="Arial"/>
                <a:ea typeface="Arial"/>
                <a:cs typeface="Arial"/>
                <a:sym typeface="Arial"/>
              </a:rPr>
              <a:t>+step():</a:t>
            </a:r>
          </a:p>
          <a:p>
            <a:pPr marL="0" marR="0" lvl="0" indent="0" algn="l" rtl="0">
              <a:spcBef>
                <a:spcPts val="0"/>
              </a:spcBef>
              <a:buSzPct val="25000"/>
              <a:buNone/>
            </a:pPr>
            <a:r>
              <a:rPr lang="en-US" sz="1100">
                <a:solidFill>
                  <a:srgbClr val="002060"/>
                </a:solidFill>
                <a:latin typeface="Arial"/>
                <a:ea typeface="Arial"/>
                <a:cs typeface="Arial"/>
                <a:sym typeface="Arial"/>
              </a:rPr>
              <a:t>State 0: </a:t>
            </a:r>
            <a:r>
              <a:rPr lang="en-US" sz="1100">
                <a:solidFill>
                  <a:srgbClr val="002060"/>
                </a:solidFill>
              </a:rPr>
              <a:t>Wait for Investment Start Signal</a:t>
            </a:r>
          </a:p>
          <a:p>
            <a:pPr marL="457200" marR="0" lvl="0" indent="0" algn="l" rtl="0">
              <a:spcBef>
                <a:spcPts val="0"/>
              </a:spcBef>
              <a:buNone/>
            </a:pPr>
            <a:endParaRPr sz="1100">
              <a:solidFill>
                <a:srgbClr val="0000FF"/>
              </a:solidFill>
            </a:endParaRPr>
          </a:p>
          <a:p>
            <a:pPr lvl="0" rtl="0">
              <a:spcBef>
                <a:spcPts val="0"/>
              </a:spcBef>
              <a:buSzPct val="25000"/>
              <a:buNone/>
            </a:pPr>
            <a:r>
              <a:rPr lang="en-US" sz="1100">
                <a:solidFill>
                  <a:schemeClr val="dk1"/>
                </a:solidFill>
              </a:rPr>
              <a:t>State 2: Wait for Estimated Future Price </a:t>
            </a:r>
          </a:p>
          <a:p>
            <a:pPr lvl="0" rtl="0">
              <a:spcBef>
                <a:spcPts val="0"/>
              </a:spcBef>
              <a:buSzPct val="25000"/>
              <a:buNone/>
            </a:pPr>
            <a:r>
              <a:rPr lang="en-US" sz="1100">
                <a:solidFill>
                  <a:schemeClr val="dk1"/>
                </a:solidFill>
              </a:rPr>
              <a:t>	Calculate Investment Bids</a:t>
            </a:r>
          </a:p>
          <a:p>
            <a:pPr lvl="0" rtl="0">
              <a:spcBef>
                <a:spcPts val="0"/>
              </a:spcBef>
              <a:buSzPct val="25000"/>
              <a:buNone/>
            </a:pPr>
            <a:r>
              <a:rPr lang="en-US" sz="1100">
                <a:solidFill>
                  <a:schemeClr val="dk1"/>
                </a:solidFill>
              </a:rPr>
              <a:t>	Submit Bids to ISO</a:t>
            </a:r>
          </a:p>
          <a:p>
            <a:pPr marL="457200" lvl="0" indent="0" rtl="0">
              <a:spcBef>
                <a:spcPts val="0"/>
              </a:spcBef>
              <a:buSzPct val="25000"/>
              <a:buNone/>
            </a:pPr>
            <a:r>
              <a:rPr lang="en-US" sz="1100">
                <a:solidFill>
                  <a:srgbClr val="0000FF"/>
                </a:solidFill>
              </a:rPr>
              <a:t>Iterate</a:t>
            </a:r>
          </a:p>
        </p:txBody>
      </p:sp>
      <p:cxnSp>
        <p:nvCxnSpPr>
          <p:cNvPr id="147" name="Shape 147"/>
          <p:cNvCxnSpPr>
            <a:stCxn id="146" idx="1"/>
          </p:cNvCxnSpPr>
          <p:nvPr/>
        </p:nvCxnSpPr>
        <p:spPr>
          <a:xfrm flipH="1" flipV="1">
            <a:off x="4189075" y="4547550"/>
            <a:ext cx="1184700" cy="521668"/>
          </a:xfrm>
          <a:prstGeom prst="straightConnector1">
            <a:avLst/>
          </a:prstGeom>
          <a:noFill/>
          <a:ln w="9525" cap="flat" cmpd="sng">
            <a:solidFill>
              <a:srgbClr val="BF0000"/>
            </a:solidFill>
            <a:prstDash val="solid"/>
            <a:round/>
            <a:headEnd type="stealth" w="lg" len="lg"/>
            <a:tailEnd type="stealth" w="lg" len="lg"/>
          </a:ln>
        </p:spPr>
      </p:cxnSp>
      <p:cxnSp>
        <p:nvCxnSpPr>
          <p:cNvPr id="148" name="Shape 148"/>
          <p:cNvCxnSpPr/>
          <p:nvPr/>
        </p:nvCxnSpPr>
        <p:spPr>
          <a:xfrm rot="10800000">
            <a:off x="4064425" y="2459400"/>
            <a:ext cx="1280400" cy="1620000"/>
          </a:xfrm>
          <a:prstGeom prst="straightConnector1">
            <a:avLst/>
          </a:prstGeom>
          <a:noFill/>
          <a:ln w="9525" cap="flat" cmpd="sng">
            <a:solidFill>
              <a:srgbClr val="BF0000"/>
            </a:solidFill>
            <a:prstDash val="solid"/>
            <a:round/>
            <a:headEnd type="stealth" w="lg" len="lg"/>
            <a:tailEnd type="stealth" w="lg" len="lg"/>
          </a:ln>
        </p:spPr>
      </p:cxnSp>
      <p:cxnSp>
        <p:nvCxnSpPr>
          <p:cNvPr id="149" name="Shape 149"/>
          <p:cNvCxnSpPr>
            <a:stCxn id="146" idx="0"/>
            <a:endCxn id="144" idx="2"/>
          </p:cNvCxnSpPr>
          <p:nvPr/>
        </p:nvCxnSpPr>
        <p:spPr>
          <a:xfrm flipV="1">
            <a:off x="7142725" y="3551751"/>
            <a:ext cx="0" cy="176649"/>
          </a:xfrm>
          <a:prstGeom prst="straightConnector1">
            <a:avLst/>
          </a:prstGeom>
          <a:noFill/>
          <a:ln w="9525" cap="flat" cmpd="sng">
            <a:solidFill>
              <a:srgbClr val="BF0000"/>
            </a:solidFill>
            <a:prstDash val="solid"/>
            <a:round/>
            <a:headEnd type="stealth" w="lg" len="lg"/>
            <a:tailEnd type="stealth" w="lg" len="lg"/>
          </a:ln>
        </p:spPr>
      </p:cxnSp>
      <p:sp>
        <p:nvSpPr>
          <p:cNvPr id="150" name="Shape 150"/>
          <p:cNvSpPr txBox="1"/>
          <p:nvPr/>
        </p:nvSpPr>
        <p:spPr>
          <a:xfrm>
            <a:off x="1010250" y="5825425"/>
            <a:ext cx="2570400" cy="358800"/>
          </a:xfrm>
          <a:prstGeom prst="rect">
            <a:avLst/>
          </a:prstGeom>
          <a:noFill/>
          <a:ln>
            <a:noFill/>
          </a:ln>
        </p:spPr>
        <p:txBody>
          <a:bodyPr lIns="91425" tIns="91425" rIns="91425" bIns="91425" anchor="t" anchorCtr="0">
            <a:noAutofit/>
          </a:bodyPr>
          <a:lstStyle/>
          <a:p>
            <a:pPr lvl="0">
              <a:spcBef>
                <a:spcPts val="0"/>
              </a:spcBef>
              <a:buNone/>
            </a:pPr>
            <a:r>
              <a:rPr lang="en-US" b="1"/>
              <a:t>Additional Load Simulator object to generate load series and forecast</a:t>
            </a:r>
          </a:p>
        </p:txBody>
      </p:sp>
    </p:spTree>
  </p:cSld>
  <p:clrMapOvr>
    <a:masterClrMapping/>
  </p:clrMapOvr>
  <p:transition spd="slow">
    <p:cu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Shape 156"/>
          <p:cNvSpPr txBox="1">
            <a:spLocks noGrp="1"/>
          </p:cNvSpPr>
          <p:nvPr>
            <p:ph type="title"/>
          </p:nvPr>
        </p:nvSpPr>
        <p:spPr>
          <a:xfrm>
            <a:off x="457200" y="0"/>
            <a:ext cx="8229600" cy="1143000"/>
          </a:xfrm>
          <a:prstGeom prst="rect">
            <a:avLst/>
          </a:prstGeom>
        </p:spPr>
        <p:txBody>
          <a:bodyPr lIns="91425" tIns="91425" rIns="91425" bIns="91425" anchor="ctr" anchorCtr="0">
            <a:noAutofit/>
          </a:bodyPr>
          <a:lstStyle/>
          <a:p>
            <a:pPr lvl="0">
              <a:spcBef>
                <a:spcPts val="0"/>
              </a:spcBef>
              <a:buNone/>
            </a:pPr>
            <a:r>
              <a:rPr lang="en-US"/>
              <a:t>Test on 6 Bus Test System</a:t>
            </a:r>
          </a:p>
        </p:txBody>
      </p:sp>
      <p:sp>
        <p:nvSpPr>
          <p:cNvPr id="157" name="Shape 157"/>
          <p:cNvSpPr txBox="1">
            <a:spLocks noGrp="1"/>
          </p:cNvSpPr>
          <p:nvPr>
            <p:ph type="sldNum" idx="12"/>
          </p:nvPr>
        </p:nvSpPr>
        <p:spPr>
          <a:xfrm>
            <a:off x="6553200" y="6121400"/>
            <a:ext cx="2133600" cy="476100"/>
          </a:xfrm>
          <a:prstGeom prst="rect">
            <a:avLst/>
          </a:prstGeom>
        </p:spPr>
        <p:txBody>
          <a:bodyPr lIns="91425" tIns="45700" rIns="91425" bIns="45700" anchor="t" anchorCtr="0">
            <a:noAutofit/>
          </a:bodyPr>
          <a:lstStyle/>
          <a:p>
            <a:pPr lvl="0" algn="ctr">
              <a:spcBef>
                <a:spcPts val="0"/>
              </a:spcBef>
              <a:buClr>
                <a:srgbClr val="000000"/>
              </a:buClr>
              <a:buSzPct val="25000"/>
              <a:buFont typeface="Arial"/>
              <a:buNone/>
            </a:pPr>
            <a:fld id="{00000000-1234-1234-1234-123412341234}" type="slidenum">
              <a:rPr lang="en-US"/>
              <a:t>5</a:t>
            </a:fld>
            <a:endParaRPr lang="en-US"/>
          </a:p>
        </p:txBody>
      </p:sp>
      <p:sp>
        <p:nvSpPr>
          <p:cNvPr id="158" name="Shape 158"/>
          <p:cNvSpPr/>
          <p:nvPr/>
        </p:nvSpPr>
        <p:spPr>
          <a:xfrm>
            <a:off x="1814650" y="5257450"/>
            <a:ext cx="640200" cy="649800"/>
          </a:xfrm>
          <a:prstGeom prst="ellipse">
            <a:avLst/>
          </a:prstGeom>
          <a:solidFill>
            <a:srgbClr val="CC0000"/>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a:spcBef>
                <a:spcPts val="0"/>
              </a:spcBef>
              <a:buNone/>
            </a:pPr>
            <a:r>
              <a:rPr lang="en-US"/>
              <a:t>6</a:t>
            </a:r>
          </a:p>
        </p:txBody>
      </p:sp>
      <p:sp>
        <p:nvSpPr>
          <p:cNvPr id="159" name="Shape 159"/>
          <p:cNvSpPr/>
          <p:nvPr/>
        </p:nvSpPr>
        <p:spPr>
          <a:xfrm>
            <a:off x="3118150" y="2932600"/>
            <a:ext cx="640200" cy="649800"/>
          </a:xfrm>
          <a:prstGeom prst="ellipse">
            <a:avLst/>
          </a:prstGeom>
          <a:solidFill>
            <a:srgbClr val="E06666"/>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a:spcBef>
                <a:spcPts val="0"/>
              </a:spcBef>
              <a:buNone/>
            </a:pPr>
            <a:r>
              <a:rPr lang="en-US"/>
              <a:t>3</a:t>
            </a:r>
          </a:p>
        </p:txBody>
      </p:sp>
      <p:sp>
        <p:nvSpPr>
          <p:cNvPr id="160" name="Shape 160"/>
          <p:cNvSpPr/>
          <p:nvPr/>
        </p:nvSpPr>
        <p:spPr>
          <a:xfrm>
            <a:off x="2839775" y="1349100"/>
            <a:ext cx="640200" cy="649800"/>
          </a:xfrm>
          <a:prstGeom prst="ellipse">
            <a:avLst/>
          </a:prstGeom>
          <a:solidFill>
            <a:srgbClr val="F4CCCC"/>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a:spcBef>
                <a:spcPts val="0"/>
              </a:spcBef>
              <a:buNone/>
            </a:pPr>
            <a:r>
              <a:rPr lang="en-US"/>
              <a:t>5</a:t>
            </a:r>
          </a:p>
        </p:txBody>
      </p:sp>
      <p:sp>
        <p:nvSpPr>
          <p:cNvPr id="161" name="Shape 161"/>
          <p:cNvSpPr/>
          <p:nvPr/>
        </p:nvSpPr>
        <p:spPr>
          <a:xfrm>
            <a:off x="764075" y="2843700"/>
            <a:ext cx="640200" cy="649800"/>
          </a:xfrm>
          <a:prstGeom prst="ellipse">
            <a:avLst/>
          </a:prstGeom>
          <a:solidFill>
            <a:srgbClr val="F4CCCC"/>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a:spcBef>
                <a:spcPts val="0"/>
              </a:spcBef>
              <a:buNone/>
            </a:pPr>
            <a:r>
              <a:rPr lang="en-US"/>
              <a:t>4</a:t>
            </a:r>
          </a:p>
        </p:txBody>
      </p:sp>
      <p:sp>
        <p:nvSpPr>
          <p:cNvPr id="162" name="Shape 162"/>
          <p:cNvSpPr/>
          <p:nvPr/>
        </p:nvSpPr>
        <p:spPr>
          <a:xfrm>
            <a:off x="1123775" y="1308650"/>
            <a:ext cx="640200" cy="649800"/>
          </a:xfrm>
          <a:prstGeom prst="ellipse">
            <a:avLst/>
          </a:prstGeom>
          <a:solidFill>
            <a:srgbClr val="CC0000"/>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a:spcBef>
                <a:spcPts val="0"/>
              </a:spcBef>
              <a:buNone/>
            </a:pPr>
            <a:r>
              <a:rPr lang="en-US"/>
              <a:t>1</a:t>
            </a:r>
          </a:p>
        </p:txBody>
      </p:sp>
      <p:sp>
        <p:nvSpPr>
          <p:cNvPr id="163" name="Shape 163"/>
          <p:cNvSpPr/>
          <p:nvPr/>
        </p:nvSpPr>
        <p:spPr>
          <a:xfrm>
            <a:off x="2199575" y="3582400"/>
            <a:ext cx="640200" cy="649800"/>
          </a:xfrm>
          <a:prstGeom prst="ellipse">
            <a:avLst/>
          </a:prstGeom>
          <a:solidFill>
            <a:srgbClr val="E06666"/>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a:spcBef>
                <a:spcPts val="0"/>
              </a:spcBef>
              <a:buNone/>
            </a:pPr>
            <a:r>
              <a:rPr lang="en-US"/>
              <a:t>2</a:t>
            </a:r>
          </a:p>
        </p:txBody>
      </p:sp>
      <p:cxnSp>
        <p:nvCxnSpPr>
          <p:cNvPr id="164" name="Shape 164"/>
          <p:cNvCxnSpPr>
            <a:stCxn id="163" idx="4"/>
          </p:cNvCxnSpPr>
          <p:nvPr/>
        </p:nvCxnSpPr>
        <p:spPr>
          <a:xfrm>
            <a:off x="2519675" y="4232200"/>
            <a:ext cx="0" cy="0"/>
          </a:xfrm>
          <a:prstGeom prst="straightConnector1">
            <a:avLst/>
          </a:prstGeom>
          <a:noFill/>
          <a:ln w="9525" cap="flat" cmpd="sng">
            <a:solidFill>
              <a:schemeClr val="dk2"/>
            </a:solidFill>
            <a:prstDash val="solid"/>
            <a:round/>
            <a:headEnd type="none" w="lg" len="lg"/>
            <a:tailEnd type="none" w="lg" len="lg"/>
          </a:ln>
        </p:spPr>
      </p:cxnSp>
      <p:cxnSp>
        <p:nvCxnSpPr>
          <p:cNvPr id="165" name="Shape 165"/>
          <p:cNvCxnSpPr>
            <a:stCxn id="162" idx="5"/>
            <a:endCxn id="163" idx="1"/>
          </p:cNvCxnSpPr>
          <p:nvPr/>
        </p:nvCxnSpPr>
        <p:spPr>
          <a:xfrm>
            <a:off x="1670219" y="1863288"/>
            <a:ext cx="623100" cy="1814399"/>
          </a:xfrm>
          <a:prstGeom prst="straightConnector1">
            <a:avLst/>
          </a:prstGeom>
          <a:noFill/>
          <a:ln w="9525" cap="flat" cmpd="sng">
            <a:solidFill>
              <a:schemeClr val="dk2"/>
            </a:solidFill>
            <a:prstDash val="solid"/>
            <a:round/>
            <a:headEnd type="none" w="lg" len="lg"/>
            <a:tailEnd type="none" w="lg" len="lg"/>
          </a:ln>
        </p:spPr>
      </p:cxnSp>
      <p:cxnSp>
        <p:nvCxnSpPr>
          <p:cNvPr id="166" name="Shape 166"/>
          <p:cNvCxnSpPr>
            <a:stCxn id="162" idx="4"/>
            <a:endCxn id="161" idx="0"/>
          </p:cNvCxnSpPr>
          <p:nvPr/>
        </p:nvCxnSpPr>
        <p:spPr>
          <a:xfrm flipH="1">
            <a:off x="1084175" y="1958450"/>
            <a:ext cx="359700" cy="885300"/>
          </a:xfrm>
          <a:prstGeom prst="straightConnector1">
            <a:avLst/>
          </a:prstGeom>
          <a:noFill/>
          <a:ln w="9525" cap="flat" cmpd="sng">
            <a:solidFill>
              <a:schemeClr val="dk2"/>
            </a:solidFill>
            <a:prstDash val="solid"/>
            <a:round/>
            <a:headEnd type="none" w="lg" len="lg"/>
            <a:tailEnd type="none" w="lg" len="lg"/>
          </a:ln>
        </p:spPr>
      </p:cxnSp>
      <p:cxnSp>
        <p:nvCxnSpPr>
          <p:cNvPr id="167" name="Shape 167"/>
          <p:cNvCxnSpPr>
            <a:stCxn id="162" idx="6"/>
            <a:endCxn id="160" idx="2"/>
          </p:cNvCxnSpPr>
          <p:nvPr/>
        </p:nvCxnSpPr>
        <p:spPr>
          <a:xfrm>
            <a:off x="1763975" y="1633550"/>
            <a:ext cx="1075800" cy="40500"/>
          </a:xfrm>
          <a:prstGeom prst="straightConnector1">
            <a:avLst/>
          </a:prstGeom>
          <a:noFill/>
          <a:ln w="76200" cap="flat" cmpd="sng">
            <a:solidFill>
              <a:srgbClr val="0000FF"/>
            </a:solidFill>
            <a:prstDash val="solid"/>
            <a:round/>
            <a:headEnd type="none" w="lg" len="lg"/>
            <a:tailEnd type="none" w="lg" len="lg"/>
          </a:ln>
        </p:spPr>
      </p:cxnSp>
      <p:cxnSp>
        <p:nvCxnSpPr>
          <p:cNvPr id="168" name="Shape 168"/>
          <p:cNvCxnSpPr>
            <a:stCxn id="160" idx="4"/>
            <a:endCxn id="159" idx="0"/>
          </p:cNvCxnSpPr>
          <p:nvPr/>
        </p:nvCxnSpPr>
        <p:spPr>
          <a:xfrm>
            <a:off x="3159875" y="1998900"/>
            <a:ext cx="278400" cy="933600"/>
          </a:xfrm>
          <a:prstGeom prst="straightConnector1">
            <a:avLst/>
          </a:prstGeom>
          <a:noFill/>
          <a:ln w="9525" cap="flat" cmpd="sng">
            <a:solidFill>
              <a:schemeClr val="dk2"/>
            </a:solidFill>
            <a:prstDash val="solid"/>
            <a:round/>
            <a:headEnd type="none" w="lg" len="lg"/>
            <a:tailEnd type="none" w="lg" len="lg"/>
          </a:ln>
        </p:spPr>
      </p:cxnSp>
      <p:cxnSp>
        <p:nvCxnSpPr>
          <p:cNvPr id="169" name="Shape 169"/>
          <p:cNvCxnSpPr>
            <a:stCxn id="161" idx="6"/>
            <a:endCxn id="163" idx="2"/>
          </p:cNvCxnSpPr>
          <p:nvPr/>
        </p:nvCxnSpPr>
        <p:spPr>
          <a:xfrm>
            <a:off x="1404275" y="3168600"/>
            <a:ext cx="795300" cy="738600"/>
          </a:xfrm>
          <a:prstGeom prst="straightConnector1">
            <a:avLst/>
          </a:prstGeom>
          <a:noFill/>
          <a:ln w="9525" cap="flat" cmpd="sng">
            <a:solidFill>
              <a:schemeClr val="dk2"/>
            </a:solidFill>
            <a:prstDash val="solid"/>
            <a:round/>
            <a:headEnd type="none" w="lg" len="lg"/>
            <a:tailEnd type="none" w="lg" len="lg"/>
          </a:ln>
        </p:spPr>
      </p:cxnSp>
      <p:cxnSp>
        <p:nvCxnSpPr>
          <p:cNvPr id="170" name="Shape 170"/>
          <p:cNvCxnSpPr>
            <a:stCxn id="163" idx="4"/>
            <a:endCxn id="158" idx="7"/>
          </p:cNvCxnSpPr>
          <p:nvPr/>
        </p:nvCxnSpPr>
        <p:spPr>
          <a:xfrm flipH="1">
            <a:off x="2360975" y="4232200"/>
            <a:ext cx="158700" cy="1120500"/>
          </a:xfrm>
          <a:prstGeom prst="straightConnector1">
            <a:avLst/>
          </a:prstGeom>
          <a:noFill/>
          <a:ln w="9525" cap="flat" cmpd="sng">
            <a:solidFill>
              <a:schemeClr val="dk2"/>
            </a:solidFill>
            <a:prstDash val="solid"/>
            <a:round/>
            <a:headEnd type="none" w="lg" len="lg"/>
            <a:tailEnd type="none" w="lg" len="lg"/>
          </a:ln>
        </p:spPr>
      </p:cxnSp>
      <p:cxnSp>
        <p:nvCxnSpPr>
          <p:cNvPr id="171" name="Shape 171"/>
          <p:cNvCxnSpPr>
            <a:stCxn id="163" idx="7"/>
            <a:endCxn id="159" idx="3"/>
          </p:cNvCxnSpPr>
          <p:nvPr/>
        </p:nvCxnSpPr>
        <p:spPr>
          <a:xfrm rot="10800000" flipH="1">
            <a:off x="2746019" y="3487361"/>
            <a:ext cx="465900" cy="190200"/>
          </a:xfrm>
          <a:prstGeom prst="straightConnector1">
            <a:avLst/>
          </a:prstGeom>
          <a:noFill/>
          <a:ln w="9525" cap="flat" cmpd="sng">
            <a:solidFill>
              <a:schemeClr val="dk2"/>
            </a:solidFill>
            <a:prstDash val="solid"/>
            <a:round/>
            <a:headEnd type="none" w="lg" len="lg"/>
            <a:tailEnd type="none" w="lg" len="lg"/>
          </a:ln>
        </p:spPr>
      </p:cxnSp>
      <p:sp>
        <p:nvSpPr>
          <p:cNvPr id="172" name="Shape 172"/>
          <p:cNvSpPr txBox="1"/>
          <p:nvPr/>
        </p:nvSpPr>
        <p:spPr>
          <a:xfrm>
            <a:off x="4310475" y="1278725"/>
            <a:ext cx="4698000" cy="4901400"/>
          </a:xfrm>
          <a:prstGeom prst="rect">
            <a:avLst/>
          </a:prstGeom>
          <a:noFill/>
          <a:ln>
            <a:noFill/>
          </a:ln>
        </p:spPr>
        <p:txBody>
          <a:bodyPr lIns="91425" tIns="91425" rIns="91425" bIns="91425" anchor="t" anchorCtr="0">
            <a:noAutofit/>
          </a:bodyPr>
          <a:lstStyle/>
          <a:p>
            <a:pPr marL="342900" lvl="0" indent="-279400" rtl="0">
              <a:spcBef>
                <a:spcPts val="0"/>
              </a:spcBef>
              <a:buClr>
                <a:schemeClr val="accent1"/>
              </a:buClr>
              <a:buSzPct val="100000"/>
              <a:buFont typeface="Noto Sans Symbols"/>
              <a:buChar char="❖"/>
            </a:pPr>
            <a:r>
              <a:rPr lang="en-US" sz="2200" dirty="0">
                <a:solidFill>
                  <a:schemeClr val="dk1"/>
                </a:solidFill>
                <a:latin typeface="Calibri"/>
                <a:ea typeface="Calibri"/>
                <a:cs typeface="Calibri"/>
                <a:sym typeface="Calibri"/>
              </a:rPr>
              <a:t>Modified Garver 6 Bus Test System</a:t>
            </a:r>
          </a:p>
          <a:p>
            <a:pPr lvl="0" rtl="0">
              <a:spcBef>
                <a:spcPts val="0"/>
              </a:spcBef>
              <a:buNone/>
            </a:pPr>
            <a:endParaRPr sz="2200" dirty="0">
              <a:solidFill>
                <a:schemeClr val="dk1"/>
              </a:solidFill>
              <a:latin typeface="Calibri"/>
              <a:ea typeface="Calibri"/>
              <a:cs typeface="Calibri"/>
              <a:sym typeface="Calibri"/>
            </a:endParaRPr>
          </a:p>
          <a:p>
            <a:pPr marL="342900" lvl="0" indent="-279400" rtl="0">
              <a:spcBef>
                <a:spcPts val="0"/>
              </a:spcBef>
              <a:buClr>
                <a:schemeClr val="accent1"/>
              </a:buClr>
              <a:buSzPct val="100000"/>
              <a:buFont typeface="Calibri"/>
              <a:buChar char="❖"/>
            </a:pPr>
            <a:r>
              <a:rPr lang="en-US" sz="2200" dirty="0">
                <a:solidFill>
                  <a:schemeClr val="dk1"/>
                </a:solidFill>
                <a:latin typeface="Calibri"/>
                <a:ea typeface="Calibri"/>
                <a:cs typeface="Calibri"/>
                <a:sym typeface="Calibri"/>
              </a:rPr>
              <a:t>Use NE ISO Historical Load Data to build load model</a:t>
            </a:r>
          </a:p>
          <a:p>
            <a:pPr lvl="0" rtl="0">
              <a:spcBef>
                <a:spcPts val="0"/>
              </a:spcBef>
              <a:buNone/>
            </a:pPr>
            <a:endParaRPr sz="2200" dirty="0">
              <a:solidFill>
                <a:schemeClr val="dk1"/>
              </a:solidFill>
              <a:latin typeface="Calibri"/>
              <a:ea typeface="Calibri"/>
              <a:cs typeface="Calibri"/>
              <a:sym typeface="Calibri"/>
            </a:endParaRPr>
          </a:p>
          <a:p>
            <a:pPr marL="342900" lvl="0" indent="-279400" rtl="0">
              <a:spcBef>
                <a:spcPts val="0"/>
              </a:spcBef>
              <a:buClr>
                <a:schemeClr val="accent1"/>
              </a:buClr>
              <a:buSzPct val="100000"/>
              <a:buFont typeface="Calibri"/>
              <a:buChar char="❖"/>
            </a:pPr>
            <a:r>
              <a:rPr lang="en-US" sz="2200" dirty="0">
                <a:solidFill>
                  <a:schemeClr val="dk1"/>
                </a:solidFill>
                <a:latin typeface="Calibri"/>
                <a:ea typeface="Calibri"/>
                <a:cs typeface="Calibri"/>
                <a:sym typeface="Calibri"/>
              </a:rPr>
              <a:t>Generation and transmission investment under different market structure</a:t>
            </a:r>
          </a:p>
          <a:p>
            <a:pPr marL="742950" lvl="1" indent="-247650" rtl="0">
              <a:spcBef>
                <a:spcPts val="0"/>
              </a:spcBef>
              <a:buClr>
                <a:schemeClr val="dk1"/>
              </a:buClr>
              <a:buSzPct val="100000"/>
              <a:buFont typeface="Calibri"/>
              <a:buChar char="▪"/>
            </a:pPr>
            <a:r>
              <a:rPr lang="en-US" sz="2200" dirty="0">
                <a:solidFill>
                  <a:schemeClr val="dk1"/>
                </a:solidFill>
                <a:latin typeface="Calibri"/>
                <a:ea typeface="Calibri"/>
                <a:cs typeface="Calibri"/>
                <a:sym typeface="Calibri"/>
              </a:rPr>
              <a:t>Spot Only</a:t>
            </a:r>
          </a:p>
          <a:p>
            <a:pPr marL="742950" lvl="1" indent="-247650" rtl="0">
              <a:spcBef>
                <a:spcPts val="0"/>
              </a:spcBef>
              <a:buClr>
                <a:schemeClr val="dk1"/>
              </a:buClr>
              <a:buSzPct val="100000"/>
              <a:buFont typeface="Calibri"/>
              <a:buChar char="▪"/>
            </a:pPr>
            <a:r>
              <a:rPr lang="en-US" sz="2200" dirty="0">
                <a:solidFill>
                  <a:schemeClr val="dk1"/>
                </a:solidFill>
                <a:latin typeface="Calibri"/>
                <a:ea typeface="Calibri"/>
                <a:cs typeface="Calibri"/>
                <a:sym typeface="Calibri"/>
              </a:rPr>
              <a:t>Spot + Independent Investment and Forward Market </a:t>
            </a:r>
          </a:p>
          <a:p>
            <a:pPr marL="742950" lvl="1" indent="-247650" rtl="0">
              <a:spcBef>
                <a:spcPts val="0"/>
              </a:spcBef>
              <a:buClr>
                <a:schemeClr val="dk1"/>
              </a:buClr>
              <a:buSzPct val="100000"/>
              <a:buFont typeface="Calibri"/>
              <a:buChar char="▪"/>
            </a:pPr>
            <a:r>
              <a:rPr lang="en-US" sz="2200" dirty="0">
                <a:solidFill>
                  <a:schemeClr val="dk1"/>
                </a:solidFill>
                <a:latin typeface="Calibri"/>
                <a:ea typeface="Calibri"/>
                <a:cs typeface="Calibri"/>
                <a:sym typeface="Calibri"/>
              </a:rPr>
              <a:t>Spot + Coordinated Investment and Forward Market</a:t>
            </a:r>
          </a:p>
        </p:txBody>
      </p:sp>
      <p:sp>
        <p:nvSpPr>
          <p:cNvPr id="173" name="Shape 173"/>
          <p:cNvSpPr txBox="1"/>
          <p:nvPr/>
        </p:nvSpPr>
        <p:spPr>
          <a:xfrm>
            <a:off x="1072325" y="6082100"/>
            <a:ext cx="3813300" cy="252300"/>
          </a:xfrm>
          <a:prstGeom prst="rect">
            <a:avLst/>
          </a:prstGeom>
          <a:noFill/>
          <a:ln>
            <a:noFill/>
          </a:ln>
        </p:spPr>
        <p:txBody>
          <a:bodyPr lIns="91425" tIns="91425" rIns="91425" bIns="91425" anchor="t" anchorCtr="0">
            <a:noAutofit/>
          </a:bodyPr>
          <a:lstStyle/>
          <a:p>
            <a:pPr lvl="0">
              <a:spcBef>
                <a:spcPts val="0"/>
              </a:spcBef>
              <a:buNone/>
            </a:pPr>
            <a:r>
              <a:rPr lang="en-US"/>
              <a:t>* Darker color: More expensive generation</a:t>
            </a:r>
          </a:p>
          <a:p>
            <a:pPr lvl="0" rtl="0">
              <a:spcBef>
                <a:spcPts val="0"/>
              </a:spcBef>
              <a:buNone/>
            </a:pPr>
            <a:r>
              <a:rPr lang="en-US"/>
              <a:t>**Blue line: Line 3 in results</a:t>
            </a:r>
          </a:p>
        </p:txBody>
      </p:sp>
    </p:spTree>
  </p:cSld>
  <p:clrMapOvr>
    <a:masterClrMapping/>
  </p:clrMapOvr>
  <p:transition spd="slow">
    <p:cu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213" name="Shape 213"/>
          <p:cNvSpPr txBox="1"/>
          <p:nvPr/>
        </p:nvSpPr>
        <p:spPr>
          <a:xfrm>
            <a:off x="416675" y="5726325"/>
            <a:ext cx="8114400" cy="627900"/>
          </a:xfrm>
          <a:prstGeom prst="rect">
            <a:avLst/>
          </a:prstGeom>
          <a:noFill/>
          <a:ln>
            <a:noFill/>
          </a:ln>
        </p:spPr>
        <p:txBody>
          <a:bodyPr lIns="91425" tIns="91425" rIns="91425" bIns="91425" anchor="t" anchorCtr="0">
            <a:noAutofit/>
          </a:bodyPr>
          <a:lstStyle/>
          <a:p>
            <a:pPr lvl="0" algn="ctr" rtl="0">
              <a:spcBef>
                <a:spcPts val="0"/>
              </a:spcBef>
              <a:buNone/>
            </a:pPr>
            <a:r>
              <a:rPr lang="en-US" sz="1800" b="1" dirty="0">
                <a:solidFill>
                  <a:schemeClr val="accent1"/>
                </a:solidFill>
              </a:rPr>
              <a:t>Modular, state-machine driven simulation design makes it easy to implement different multi-timescale market design once basic framework has been established.</a:t>
            </a:r>
          </a:p>
        </p:txBody>
      </p:sp>
      <p:sp>
        <p:nvSpPr>
          <p:cNvPr id="179" name="Shape 179"/>
          <p:cNvSpPr txBox="1">
            <a:spLocks noGrp="1"/>
          </p:cNvSpPr>
          <p:nvPr>
            <p:ph type="title"/>
          </p:nvPr>
        </p:nvSpPr>
        <p:spPr>
          <a:xfrm>
            <a:off x="457200" y="0"/>
            <a:ext cx="8229600" cy="1143000"/>
          </a:xfrm>
          <a:prstGeom prst="rect">
            <a:avLst/>
          </a:prstGeom>
        </p:spPr>
        <p:txBody>
          <a:bodyPr lIns="91425" tIns="91425" rIns="91425" bIns="91425" anchor="ctr" anchorCtr="0">
            <a:noAutofit/>
          </a:bodyPr>
          <a:lstStyle/>
          <a:p>
            <a:pPr lvl="0">
              <a:spcBef>
                <a:spcPts val="0"/>
              </a:spcBef>
              <a:buNone/>
            </a:pPr>
            <a:r>
              <a:rPr lang="en-US"/>
              <a:t>Independent vs. Coordinated Forward and Investment Markets </a:t>
            </a:r>
          </a:p>
        </p:txBody>
      </p:sp>
      <p:sp>
        <p:nvSpPr>
          <p:cNvPr id="180" name="Shape 180"/>
          <p:cNvSpPr txBox="1">
            <a:spLocks noGrp="1"/>
          </p:cNvSpPr>
          <p:nvPr>
            <p:ph type="sldNum" idx="12"/>
          </p:nvPr>
        </p:nvSpPr>
        <p:spPr>
          <a:xfrm>
            <a:off x="6617855" y="6304012"/>
            <a:ext cx="2133600" cy="476100"/>
          </a:xfrm>
          <a:prstGeom prst="rect">
            <a:avLst/>
          </a:prstGeom>
        </p:spPr>
        <p:txBody>
          <a:bodyPr lIns="91425" tIns="45700" rIns="91425" bIns="45700" anchor="t" anchorCtr="0">
            <a:noAutofit/>
          </a:bodyPr>
          <a:lstStyle/>
          <a:p>
            <a:pPr lvl="0">
              <a:spcBef>
                <a:spcPts val="0"/>
              </a:spcBef>
              <a:buClr>
                <a:srgbClr val="000000"/>
              </a:buClr>
              <a:buSzPct val="25000"/>
              <a:buFont typeface="Arial"/>
              <a:buNone/>
            </a:pPr>
            <a:fld id="{00000000-1234-1234-1234-123412341234}" type="slidenum">
              <a:rPr lang="en-US"/>
              <a:t>6</a:t>
            </a:fld>
            <a:endParaRPr lang="en-US" dirty="0"/>
          </a:p>
        </p:txBody>
      </p:sp>
      <p:cxnSp>
        <p:nvCxnSpPr>
          <p:cNvPr id="181" name="Shape 181"/>
          <p:cNvCxnSpPr/>
          <p:nvPr/>
        </p:nvCxnSpPr>
        <p:spPr>
          <a:xfrm rot="10800000" flipH="1">
            <a:off x="710000" y="2037950"/>
            <a:ext cx="7784400" cy="48000"/>
          </a:xfrm>
          <a:prstGeom prst="straightConnector1">
            <a:avLst/>
          </a:prstGeom>
          <a:noFill/>
          <a:ln w="28575" cap="flat" cmpd="sng">
            <a:solidFill>
              <a:schemeClr val="dk2"/>
            </a:solidFill>
            <a:prstDash val="solid"/>
            <a:round/>
            <a:headEnd type="none" w="lg" len="lg"/>
            <a:tailEnd type="triangle" w="lg" len="lg"/>
          </a:ln>
        </p:spPr>
      </p:cxnSp>
      <p:cxnSp>
        <p:nvCxnSpPr>
          <p:cNvPr id="182" name="Shape 182"/>
          <p:cNvCxnSpPr/>
          <p:nvPr/>
        </p:nvCxnSpPr>
        <p:spPr>
          <a:xfrm>
            <a:off x="734075" y="1961625"/>
            <a:ext cx="12000" cy="228600"/>
          </a:xfrm>
          <a:prstGeom prst="straightConnector1">
            <a:avLst/>
          </a:prstGeom>
          <a:noFill/>
          <a:ln w="28575" cap="flat" cmpd="sng">
            <a:solidFill>
              <a:schemeClr val="dk2"/>
            </a:solidFill>
            <a:prstDash val="solid"/>
            <a:round/>
            <a:headEnd type="none" w="lg" len="lg"/>
            <a:tailEnd type="none" w="lg" len="lg"/>
          </a:ln>
        </p:spPr>
      </p:cxnSp>
      <p:cxnSp>
        <p:nvCxnSpPr>
          <p:cNvPr id="183" name="Shape 183"/>
          <p:cNvCxnSpPr/>
          <p:nvPr/>
        </p:nvCxnSpPr>
        <p:spPr>
          <a:xfrm>
            <a:off x="4467875" y="1961625"/>
            <a:ext cx="12000" cy="228600"/>
          </a:xfrm>
          <a:prstGeom prst="straightConnector1">
            <a:avLst/>
          </a:prstGeom>
          <a:noFill/>
          <a:ln w="28575" cap="flat" cmpd="sng">
            <a:solidFill>
              <a:schemeClr val="dk2"/>
            </a:solidFill>
            <a:prstDash val="solid"/>
            <a:round/>
            <a:headEnd type="none" w="lg" len="lg"/>
            <a:tailEnd type="none" w="lg" len="lg"/>
          </a:ln>
        </p:spPr>
      </p:cxnSp>
      <p:sp>
        <p:nvSpPr>
          <p:cNvPr id="184" name="Shape 184"/>
          <p:cNvSpPr txBox="1"/>
          <p:nvPr/>
        </p:nvSpPr>
        <p:spPr>
          <a:xfrm>
            <a:off x="573650" y="1656825"/>
            <a:ext cx="288900" cy="228600"/>
          </a:xfrm>
          <a:prstGeom prst="rect">
            <a:avLst/>
          </a:prstGeom>
          <a:noFill/>
          <a:ln>
            <a:noFill/>
          </a:ln>
        </p:spPr>
        <p:txBody>
          <a:bodyPr lIns="91425" tIns="91425" rIns="91425" bIns="91425" anchor="t" anchorCtr="0">
            <a:noAutofit/>
          </a:bodyPr>
          <a:lstStyle/>
          <a:p>
            <a:pPr lvl="0">
              <a:spcBef>
                <a:spcPts val="0"/>
              </a:spcBef>
              <a:buNone/>
            </a:pPr>
            <a:r>
              <a:rPr lang="en-US" b="1">
                <a:solidFill>
                  <a:srgbClr val="FF0000"/>
                </a:solidFill>
              </a:rPr>
              <a:t>0</a:t>
            </a:r>
          </a:p>
        </p:txBody>
      </p:sp>
      <p:sp>
        <p:nvSpPr>
          <p:cNvPr id="185" name="Shape 185"/>
          <p:cNvSpPr txBox="1"/>
          <p:nvPr/>
        </p:nvSpPr>
        <p:spPr>
          <a:xfrm>
            <a:off x="4307450" y="1656825"/>
            <a:ext cx="288900" cy="228600"/>
          </a:xfrm>
          <a:prstGeom prst="rect">
            <a:avLst/>
          </a:prstGeom>
          <a:noFill/>
          <a:ln>
            <a:noFill/>
          </a:ln>
        </p:spPr>
        <p:txBody>
          <a:bodyPr lIns="91425" tIns="91425" rIns="91425" bIns="91425" anchor="t" anchorCtr="0">
            <a:noAutofit/>
          </a:bodyPr>
          <a:lstStyle/>
          <a:p>
            <a:pPr lvl="0" rtl="0">
              <a:spcBef>
                <a:spcPts val="0"/>
              </a:spcBef>
              <a:buNone/>
            </a:pPr>
            <a:r>
              <a:rPr lang="en-US" b="1">
                <a:solidFill>
                  <a:srgbClr val="FF0000"/>
                </a:solidFill>
              </a:rPr>
              <a:t>T</a:t>
            </a:r>
          </a:p>
        </p:txBody>
      </p:sp>
      <p:sp>
        <p:nvSpPr>
          <p:cNvPr id="186" name="Shape 186"/>
          <p:cNvSpPr txBox="1"/>
          <p:nvPr/>
        </p:nvSpPr>
        <p:spPr>
          <a:xfrm>
            <a:off x="649850" y="2342625"/>
            <a:ext cx="288900" cy="228600"/>
          </a:xfrm>
          <a:prstGeom prst="rect">
            <a:avLst/>
          </a:prstGeom>
          <a:noFill/>
          <a:ln>
            <a:noFill/>
          </a:ln>
        </p:spPr>
        <p:txBody>
          <a:bodyPr lIns="91425" tIns="91425" rIns="91425" bIns="91425" anchor="t" anchorCtr="0">
            <a:noAutofit/>
          </a:bodyPr>
          <a:lstStyle/>
          <a:p>
            <a:pPr lvl="0" rtl="0">
              <a:spcBef>
                <a:spcPts val="0"/>
              </a:spcBef>
              <a:buNone/>
            </a:pPr>
            <a:r>
              <a:rPr lang="en-US" b="1">
                <a:solidFill>
                  <a:srgbClr val="0000FF"/>
                </a:solidFill>
              </a:rPr>
              <a:t>t</a:t>
            </a:r>
          </a:p>
        </p:txBody>
      </p:sp>
      <p:cxnSp>
        <p:nvCxnSpPr>
          <p:cNvPr id="187" name="Shape 187"/>
          <p:cNvCxnSpPr/>
          <p:nvPr/>
        </p:nvCxnSpPr>
        <p:spPr>
          <a:xfrm>
            <a:off x="1319975" y="2085950"/>
            <a:ext cx="3600" cy="216600"/>
          </a:xfrm>
          <a:prstGeom prst="straightConnector1">
            <a:avLst/>
          </a:prstGeom>
          <a:noFill/>
          <a:ln w="9525" cap="flat" cmpd="sng">
            <a:solidFill>
              <a:schemeClr val="dk2"/>
            </a:solidFill>
            <a:prstDash val="dash"/>
            <a:round/>
            <a:headEnd type="none" w="lg" len="lg"/>
            <a:tailEnd type="none" w="lg" len="lg"/>
          </a:ln>
        </p:spPr>
      </p:cxnSp>
      <p:sp>
        <p:nvSpPr>
          <p:cNvPr id="188" name="Shape 188"/>
          <p:cNvSpPr txBox="1"/>
          <p:nvPr/>
        </p:nvSpPr>
        <p:spPr>
          <a:xfrm>
            <a:off x="1183250" y="2342625"/>
            <a:ext cx="473100" cy="228600"/>
          </a:xfrm>
          <a:prstGeom prst="rect">
            <a:avLst/>
          </a:prstGeom>
          <a:noFill/>
          <a:ln>
            <a:noFill/>
          </a:ln>
        </p:spPr>
        <p:txBody>
          <a:bodyPr lIns="91425" tIns="91425" rIns="91425" bIns="91425" anchor="t" anchorCtr="0">
            <a:noAutofit/>
          </a:bodyPr>
          <a:lstStyle/>
          <a:p>
            <a:pPr lvl="0" rtl="0">
              <a:spcBef>
                <a:spcPts val="0"/>
              </a:spcBef>
              <a:buNone/>
            </a:pPr>
            <a:r>
              <a:rPr lang="en-US" b="1">
                <a:solidFill>
                  <a:srgbClr val="0000FF"/>
                </a:solidFill>
              </a:rPr>
              <a:t>2t</a:t>
            </a:r>
          </a:p>
        </p:txBody>
      </p:sp>
      <p:sp>
        <p:nvSpPr>
          <p:cNvPr id="189" name="Shape 189"/>
          <p:cNvSpPr txBox="1"/>
          <p:nvPr/>
        </p:nvSpPr>
        <p:spPr>
          <a:xfrm>
            <a:off x="4335450" y="2296500"/>
            <a:ext cx="473100" cy="228600"/>
          </a:xfrm>
          <a:prstGeom prst="rect">
            <a:avLst/>
          </a:prstGeom>
          <a:noFill/>
          <a:ln>
            <a:noFill/>
          </a:ln>
        </p:spPr>
        <p:txBody>
          <a:bodyPr lIns="91425" tIns="91425" rIns="91425" bIns="91425" anchor="t" anchorCtr="0">
            <a:noAutofit/>
          </a:bodyPr>
          <a:lstStyle/>
          <a:p>
            <a:pPr lvl="0" rtl="0">
              <a:spcBef>
                <a:spcPts val="0"/>
              </a:spcBef>
              <a:buNone/>
            </a:pPr>
            <a:r>
              <a:rPr lang="en-US" b="1">
                <a:solidFill>
                  <a:srgbClr val="0000FF"/>
                </a:solidFill>
              </a:rPr>
              <a:t>T+t</a:t>
            </a:r>
          </a:p>
        </p:txBody>
      </p:sp>
      <p:sp>
        <p:nvSpPr>
          <p:cNvPr id="190" name="Shape 190"/>
          <p:cNvSpPr txBox="1"/>
          <p:nvPr/>
        </p:nvSpPr>
        <p:spPr>
          <a:xfrm>
            <a:off x="4838750" y="2296487"/>
            <a:ext cx="617700" cy="228600"/>
          </a:xfrm>
          <a:prstGeom prst="rect">
            <a:avLst/>
          </a:prstGeom>
          <a:noFill/>
          <a:ln>
            <a:noFill/>
          </a:ln>
        </p:spPr>
        <p:txBody>
          <a:bodyPr lIns="91425" tIns="91425" rIns="91425" bIns="91425" anchor="t" anchorCtr="0">
            <a:noAutofit/>
          </a:bodyPr>
          <a:lstStyle/>
          <a:p>
            <a:pPr lvl="0" rtl="0">
              <a:spcBef>
                <a:spcPts val="0"/>
              </a:spcBef>
              <a:buNone/>
            </a:pPr>
            <a:r>
              <a:rPr lang="en-US" b="1">
                <a:solidFill>
                  <a:srgbClr val="0000FF"/>
                </a:solidFill>
              </a:rPr>
              <a:t>T +2t</a:t>
            </a:r>
          </a:p>
        </p:txBody>
      </p:sp>
      <p:sp>
        <p:nvSpPr>
          <p:cNvPr id="191" name="Shape 191"/>
          <p:cNvSpPr txBox="1"/>
          <p:nvPr/>
        </p:nvSpPr>
        <p:spPr>
          <a:xfrm>
            <a:off x="108525" y="2723625"/>
            <a:ext cx="3633300" cy="1143000"/>
          </a:xfrm>
          <a:prstGeom prst="rect">
            <a:avLst/>
          </a:prstGeom>
          <a:noFill/>
          <a:ln w="9525" cap="flat" cmpd="sng">
            <a:solidFill>
              <a:srgbClr val="0000FF"/>
            </a:solidFill>
            <a:prstDash val="solid"/>
            <a:round/>
            <a:headEnd type="none" w="med" len="med"/>
            <a:tailEnd type="none" w="med" len="med"/>
          </a:ln>
        </p:spPr>
        <p:txBody>
          <a:bodyPr lIns="91425" tIns="91425" rIns="91425" bIns="91425" anchor="t" anchorCtr="0">
            <a:noAutofit/>
          </a:bodyPr>
          <a:lstStyle/>
          <a:p>
            <a:pPr lvl="0">
              <a:spcBef>
                <a:spcPts val="0"/>
              </a:spcBef>
              <a:buNone/>
            </a:pPr>
            <a:r>
              <a:rPr lang="en-US"/>
              <a:t>@ </a:t>
            </a:r>
            <a:r>
              <a:rPr lang="en-US" b="1">
                <a:solidFill>
                  <a:srgbClr val="0000FF"/>
                </a:solidFill>
              </a:rPr>
              <a:t>t</a:t>
            </a:r>
            <a:r>
              <a:rPr lang="en-US"/>
              <a:t>: Spot Market for </a:t>
            </a:r>
            <a:r>
              <a:rPr lang="en-US" b="1">
                <a:solidFill>
                  <a:srgbClr val="0000FF"/>
                </a:solidFill>
              </a:rPr>
              <a:t>t</a:t>
            </a:r>
            <a:r>
              <a:rPr lang="en-US"/>
              <a:t>, Forward Market for time </a:t>
            </a:r>
            <a:r>
              <a:rPr lang="en-US" b="1">
                <a:solidFill>
                  <a:srgbClr val="0000FF"/>
                </a:solidFill>
              </a:rPr>
              <a:t>T+t</a:t>
            </a:r>
          </a:p>
          <a:p>
            <a:pPr lvl="0">
              <a:spcBef>
                <a:spcPts val="0"/>
              </a:spcBef>
              <a:buNone/>
            </a:pPr>
            <a:endParaRPr/>
          </a:p>
          <a:p>
            <a:pPr lvl="0">
              <a:spcBef>
                <a:spcPts val="0"/>
              </a:spcBef>
              <a:buNone/>
            </a:pPr>
            <a:r>
              <a:rPr lang="en-US"/>
              <a:t>@ </a:t>
            </a:r>
            <a:r>
              <a:rPr lang="en-US" b="1">
                <a:solidFill>
                  <a:srgbClr val="0000FF"/>
                </a:solidFill>
              </a:rPr>
              <a:t>2t</a:t>
            </a:r>
            <a:r>
              <a:rPr lang="en-US"/>
              <a:t>: Spot Market for </a:t>
            </a:r>
            <a:r>
              <a:rPr lang="en-US" b="1">
                <a:solidFill>
                  <a:srgbClr val="0000FF"/>
                </a:solidFill>
              </a:rPr>
              <a:t>2t</a:t>
            </a:r>
            <a:r>
              <a:rPr lang="en-US"/>
              <a:t> Forward Market for time </a:t>
            </a:r>
            <a:r>
              <a:rPr lang="en-US" b="1">
                <a:solidFill>
                  <a:srgbClr val="0000FF"/>
                </a:solidFill>
              </a:rPr>
              <a:t>T+2t</a:t>
            </a:r>
          </a:p>
        </p:txBody>
      </p:sp>
      <p:sp>
        <p:nvSpPr>
          <p:cNvPr id="192" name="Shape 192"/>
          <p:cNvSpPr txBox="1"/>
          <p:nvPr/>
        </p:nvSpPr>
        <p:spPr>
          <a:xfrm>
            <a:off x="4062750" y="2735650"/>
            <a:ext cx="2193900" cy="476100"/>
          </a:xfrm>
          <a:prstGeom prst="rect">
            <a:avLst/>
          </a:prstGeom>
          <a:noFill/>
          <a:ln w="9525" cap="flat" cmpd="sng">
            <a:solidFill>
              <a:srgbClr val="38761D"/>
            </a:solidFill>
            <a:prstDash val="solid"/>
            <a:round/>
            <a:headEnd type="none" w="med" len="med"/>
            <a:tailEnd type="none" w="med" len="med"/>
          </a:ln>
        </p:spPr>
        <p:txBody>
          <a:bodyPr lIns="91425" tIns="91425" rIns="91425" bIns="91425" anchor="t" anchorCtr="0">
            <a:noAutofit/>
          </a:bodyPr>
          <a:lstStyle/>
          <a:p>
            <a:pPr lvl="0" rtl="0">
              <a:spcBef>
                <a:spcPts val="0"/>
              </a:spcBef>
              <a:buNone/>
            </a:pPr>
            <a:r>
              <a:rPr lang="en-US"/>
              <a:t>@</a:t>
            </a:r>
            <a:r>
              <a:rPr lang="en-US" b="1">
                <a:solidFill>
                  <a:srgbClr val="FF0000"/>
                </a:solidFill>
              </a:rPr>
              <a:t>T</a:t>
            </a:r>
            <a:r>
              <a:rPr lang="en-US"/>
              <a:t>: Investment Market </a:t>
            </a:r>
          </a:p>
        </p:txBody>
      </p:sp>
      <p:cxnSp>
        <p:nvCxnSpPr>
          <p:cNvPr id="193" name="Shape 193"/>
          <p:cNvCxnSpPr/>
          <p:nvPr/>
        </p:nvCxnSpPr>
        <p:spPr>
          <a:xfrm>
            <a:off x="786575" y="2085950"/>
            <a:ext cx="3600" cy="216600"/>
          </a:xfrm>
          <a:prstGeom prst="straightConnector1">
            <a:avLst/>
          </a:prstGeom>
          <a:noFill/>
          <a:ln w="9525" cap="flat" cmpd="sng">
            <a:solidFill>
              <a:schemeClr val="dk2"/>
            </a:solidFill>
            <a:prstDash val="dash"/>
            <a:round/>
            <a:headEnd type="none" w="lg" len="lg"/>
            <a:tailEnd type="none" w="lg" len="lg"/>
          </a:ln>
        </p:spPr>
      </p:cxnSp>
      <p:cxnSp>
        <p:nvCxnSpPr>
          <p:cNvPr id="194" name="Shape 194"/>
          <p:cNvCxnSpPr/>
          <p:nvPr/>
        </p:nvCxnSpPr>
        <p:spPr>
          <a:xfrm>
            <a:off x="5053775" y="2085950"/>
            <a:ext cx="3600" cy="216600"/>
          </a:xfrm>
          <a:prstGeom prst="straightConnector1">
            <a:avLst/>
          </a:prstGeom>
          <a:noFill/>
          <a:ln w="9525" cap="flat" cmpd="sng">
            <a:solidFill>
              <a:schemeClr val="dk2"/>
            </a:solidFill>
            <a:prstDash val="dash"/>
            <a:round/>
            <a:headEnd type="none" w="lg" len="lg"/>
            <a:tailEnd type="none" w="lg" len="lg"/>
          </a:ln>
        </p:spPr>
      </p:cxnSp>
      <p:cxnSp>
        <p:nvCxnSpPr>
          <p:cNvPr id="195" name="Shape 195"/>
          <p:cNvCxnSpPr/>
          <p:nvPr/>
        </p:nvCxnSpPr>
        <p:spPr>
          <a:xfrm>
            <a:off x="4520375" y="2085950"/>
            <a:ext cx="3600" cy="216600"/>
          </a:xfrm>
          <a:prstGeom prst="straightConnector1">
            <a:avLst/>
          </a:prstGeom>
          <a:noFill/>
          <a:ln w="9525" cap="flat" cmpd="sng">
            <a:solidFill>
              <a:schemeClr val="dk2"/>
            </a:solidFill>
            <a:prstDash val="dash"/>
            <a:round/>
            <a:headEnd type="none" w="lg" len="lg"/>
            <a:tailEnd type="none" w="lg" len="lg"/>
          </a:ln>
        </p:spPr>
      </p:cxnSp>
      <p:sp>
        <p:nvSpPr>
          <p:cNvPr id="196" name="Shape 196"/>
          <p:cNvSpPr txBox="1"/>
          <p:nvPr/>
        </p:nvSpPr>
        <p:spPr>
          <a:xfrm>
            <a:off x="1997375" y="1412175"/>
            <a:ext cx="5438100" cy="290400"/>
          </a:xfrm>
          <a:prstGeom prst="rect">
            <a:avLst/>
          </a:prstGeom>
          <a:noFill/>
          <a:ln>
            <a:noFill/>
          </a:ln>
        </p:spPr>
        <p:txBody>
          <a:bodyPr lIns="91425" tIns="91425" rIns="91425" bIns="91425" anchor="t" anchorCtr="0">
            <a:noAutofit/>
          </a:bodyPr>
          <a:lstStyle/>
          <a:p>
            <a:pPr lvl="0">
              <a:spcBef>
                <a:spcPts val="0"/>
              </a:spcBef>
              <a:buNone/>
            </a:pPr>
            <a:r>
              <a:rPr lang="en-US" sz="1800" b="1" u="sng">
                <a:solidFill>
                  <a:srgbClr val="FF9900"/>
                </a:solidFill>
              </a:rPr>
              <a:t>Independent Forward and Investment Markets</a:t>
            </a:r>
          </a:p>
        </p:txBody>
      </p:sp>
      <p:cxnSp>
        <p:nvCxnSpPr>
          <p:cNvPr id="197" name="Shape 197"/>
          <p:cNvCxnSpPr/>
          <p:nvPr/>
        </p:nvCxnSpPr>
        <p:spPr>
          <a:xfrm rot="10800000" flipH="1">
            <a:off x="710000" y="4552550"/>
            <a:ext cx="7784400" cy="48000"/>
          </a:xfrm>
          <a:prstGeom prst="straightConnector1">
            <a:avLst/>
          </a:prstGeom>
          <a:noFill/>
          <a:ln w="28575" cap="flat" cmpd="sng">
            <a:solidFill>
              <a:schemeClr val="dk2"/>
            </a:solidFill>
            <a:prstDash val="solid"/>
            <a:round/>
            <a:headEnd type="none" w="lg" len="lg"/>
            <a:tailEnd type="triangle" w="lg" len="lg"/>
          </a:ln>
        </p:spPr>
      </p:cxnSp>
      <p:cxnSp>
        <p:nvCxnSpPr>
          <p:cNvPr id="198" name="Shape 198"/>
          <p:cNvCxnSpPr/>
          <p:nvPr/>
        </p:nvCxnSpPr>
        <p:spPr>
          <a:xfrm>
            <a:off x="734075" y="4476225"/>
            <a:ext cx="12000" cy="228600"/>
          </a:xfrm>
          <a:prstGeom prst="straightConnector1">
            <a:avLst/>
          </a:prstGeom>
          <a:noFill/>
          <a:ln w="28575" cap="flat" cmpd="sng">
            <a:solidFill>
              <a:schemeClr val="dk2"/>
            </a:solidFill>
            <a:prstDash val="solid"/>
            <a:round/>
            <a:headEnd type="none" w="lg" len="lg"/>
            <a:tailEnd type="none" w="lg" len="lg"/>
          </a:ln>
        </p:spPr>
      </p:cxnSp>
      <p:cxnSp>
        <p:nvCxnSpPr>
          <p:cNvPr id="199" name="Shape 199"/>
          <p:cNvCxnSpPr/>
          <p:nvPr/>
        </p:nvCxnSpPr>
        <p:spPr>
          <a:xfrm>
            <a:off x="4467875" y="4476225"/>
            <a:ext cx="12000" cy="228600"/>
          </a:xfrm>
          <a:prstGeom prst="straightConnector1">
            <a:avLst/>
          </a:prstGeom>
          <a:noFill/>
          <a:ln w="28575" cap="flat" cmpd="sng">
            <a:solidFill>
              <a:schemeClr val="dk2"/>
            </a:solidFill>
            <a:prstDash val="solid"/>
            <a:round/>
            <a:headEnd type="none" w="lg" len="lg"/>
            <a:tailEnd type="none" w="lg" len="lg"/>
          </a:ln>
        </p:spPr>
      </p:cxnSp>
      <p:sp>
        <p:nvSpPr>
          <p:cNvPr id="200" name="Shape 200"/>
          <p:cNvSpPr txBox="1"/>
          <p:nvPr/>
        </p:nvSpPr>
        <p:spPr>
          <a:xfrm>
            <a:off x="573650" y="4171425"/>
            <a:ext cx="288900" cy="228600"/>
          </a:xfrm>
          <a:prstGeom prst="rect">
            <a:avLst/>
          </a:prstGeom>
          <a:noFill/>
          <a:ln>
            <a:noFill/>
          </a:ln>
        </p:spPr>
        <p:txBody>
          <a:bodyPr lIns="91425" tIns="91425" rIns="91425" bIns="91425" anchor="t" anchorCtr="0">
            <a:noAutofit/>
          </a:bodyPr>
          <a:lstStyle/>
          <a:p>
            <a:pPr lvl="0" rtl="0">
              <a:spcBef>
                <a:spcPts val="0"/>
              </a:spcBef>
              <a:buNone/>
            </a:pPr>
            <a:r>
              <a:rPr lang="en-US" b="1">
                <a:solidFill>
                  <a:srgbClr val="FF0000"/>
                </a:solidFill>
              </a:rPr>
              <a:t>0</a:t>
            </a:r>
          </a:p>
        </p:txBody>
      </p:sp>
      <p:sp>
        <p:nvSpPr>
          <p:cNvPr id="201" name="Shape 201"/>
          <p:cNvSpPr txBox="1"/>
          <p:nvPr/>
        </p:nvSpPr>
        <p:spPr>
          <a:xfrm>
            <a:off x="4307450" y="4171425"/>
            <a:ext cx="288900" cy="228600"/>
          </a:xfrm>
          <a:prstGeom prst="rect">
            <a:avLst/>
          </a:prstGeom>
          <a:noFill/>
          <a:ln>
            <a:noFill/>
          </a:ln>
        </p:spPr>
        <p:txBody>
          <a:bodyPr lIns="91425" tIns="91425" rIns="91425" bIns="91425" anchor="t" anchorCtr="0">
            <a:noAutofit/>
          </a:bodyPr>
          <a:lstStyle/>
          <a:p>
            <a:pPr lvl="0" rtl="0">
              <a:spcBef>
                <a:spcPts val="0"/>
              </a:spcBef>
              <a:buNone/>
            </a:pPr>
            <a:r>
              <a:rPr lang="en-US" b="1">
                <a:solidFill>
                  <a:srgbClr val="FF0000"/>
                </a:solidFill>
              </a:rPr>
              <a:t>T</a:t>
            </a:r>
          </a:p>
        </p:txBody>
      </p:sp>
      <p:sp>
        <p:nvSpPr>
          <p:cNvPr id="202" name="Shape 202"/>
          <p:cNvSpPr txBox="1"/>
          <p:nvPr/>
        </p:nvSpPr>
        <p:spPr>
          <a:xfrm>
            <a:off x="649850" y="4857225"/>
            <a:ext cx="288900" cy="228600"/>
          </a:xfrm>
          <a:prstGeom prst="rect">
            <a:avLst/>
          </a:prstGeom>
          <a:noFill/>
          <a:ln>
            <a:noFill/>
          </a:ln>
        </p:spPr>
        <p:txBody>
          <a:bodyPr lIns="91425" tIns="91425" rIns="91425" bIns="91425" anchor="t" anchorCtr="0">
            <a:noAutofit/>
          </a:bodyPr>
          <a:lstStyle/>
          <a:p>
            <a:pPr lvl="0" rtl="0">
              <a:spcBef>
                <a:spcPts val="0"/>
              </a:spcBef>
              <a:buNone/>
            </a:pPr>
            <a:r>
              <a:rPr lang="en-US" b="1">
                <a:solidFill>
                  <a:srgbClr val="0000FF"/>
                </a:solidFill>
              </a:rPr>
              <a:t>t</a:t>
            </a:r>
          </a:p>
        </p:txBody>
      </p:sp>
      <p:cxnSp>
        <p:nvCxnSpPr>
          <p:cNvPr id="203" name="Shape 203"/>
          <p:cNvCxnSpPr/>
          <p:nvPr/>
        </p:nvCxnSpPr>
        <p:spPr>
          <a:xfrm>
            <a:off x="1319975" y="4600550"/>
            <a:ext cx="3600" cy="216600"/>
          </a:xfrm>
          <a:prstGeom prst="straightConnector1">
            <a:avLst/>
          </a:prstGeom>
          <a:noFill/>
          <a:ln w="9525" cap="flat" cmpd="sng">
            <a:solidFill>
              <a:schemeClr val="dk2"/>
            </a:solidFill>
            <a:prstDash val="dash"/>
            <a:round/>
            <a:headEnd type="none" w="lg" len="lg"/>
            <a:tailEnd type="none" w="lg" len="lg"/>
          </a:ln>
        </p:spPr>
      </p:cxnSp>
      <p:sp>
        <p:nvSpPr>
          <p:cNvPr id="204" name="Shape 204"/>
          <p:cNvSpPr txBox="1"/>
          <p:nvPr/>
        </p:nvSpPr>
        <p:spPr>
          <a:xfrm>
            <a:off x="1183250" y="4857225"/>
            <a:ext cx="473100" cy="228600"/>
          </a:xfrm>
          <a:prstGeom prst="rect">
            <a:avLst/>
          </a:prstGeom>
          <a:noFill/>
          <a:ln>
            <a:noFill/>
          </a:ln>
        </p:spPr>
        <p:txBody>
          <a:bodyPr lIns="91425" tIns="91425" rIns="91425" bIns="91425" anchor="t" anchorCtr="0">
            <a:noAutofit/>
          </a:bodyPr>
          <a:lstStyle/>
          <a:p>
            <a:pPr lvl="0" rtl="0">
              <a:spcBef>
                <a:spcPts val="0"/>
              </a:spcBef>
              <a:buNone/>
            </a:pPr>
            <a:r>
              <a:rPr lang="en-US" b="1">
                <a:solidFill>
                  <a:srgbClr val="0000FF"/>
                </a:solidFill>
              </a:rPr>
              <a:t>2t</a:t>
            </a:r>
          </a:p>
        </p:txBody>
      </p:sp>
      <p:sp>
        <p:nvSpPr>
          <p:cNvPr id="205" name="Shape 205"/>
          <p:cNvSpPr txBox="1"/>
          <p:nvPr/>
        </p:nvSpPr>
        <p:spPr>
          <a:xfrm>
            <a:off x="4335450" y="4811100"/>
            <a:ext cx="473100" cy="228600"/>
          </a:xfrm>
          <a:prstGeom prst="rect">
            <a:avLst/>
          </a:prstGeom>
          <a:noFill/>
          <a:ln>
            <a:noFill/>
          </a:ln>
        </p:spPr>
        <p:txBody>
          <a:bodyPr lIns="91425" tIns="91425" rIns="91425" bIns="91425" anchor="t" anchorCtr="0">
            <a:noAutofit/>
          </a:bodyPr>
          <a:lstStyle/>
          <a:p>
            <a:pPr lvl="0" rtl="0">
              <a:spcBef>
                <a:spcPts val="0"/>
              </a:spcBef>
              <a:buNone/>
            </a:pPr>
            <a:r>
              <a:rPr lang="en-US" b="1">
                <a:solidFill>
                  <a:srgbClr val="0000FF"/>
                </a:solidFill>
              </a:rPr>
              <a:t>T+t</a:t>
            </a:r>
          </a:p>
        </p:txBody>
      </p:sp>
      <p:sp>
        <p:nvSpPr>
          <p:cNvPr id="206" name="Shape 206"/>
          <p:cNvSpPr txBox="1"/>
          <p:nvPr/>
        </p:nvSpPr>
        <p:spPr>
          <a:xfrm>
            <a:off x="4838750" y="4811087"/>
            <a:ext cx="617700" cy="228600"/>
          </a:xfrm>
          <a:prstGeom prst="rect">
            <a:avLst/>
          </a:prstGeom>
          <a:noFill/>
          <a:ln>
            <a:noFill/>
          </a:ln>
        </p:spPr>
        <p:txBody>
          <a:bodyPr lIns="91425" tIns="91425" rIns="91425" bIns="91425" anchor="t" anchorCtr="0">
            <a:noAutofit/>
          </a:bodyPr>
          <a:lstStyle/>
          <a:p>
            <a:pPr lvl="0" rtl="0">
              <a:spcBef>
                <a:spcPts val="0"/>
              </a:spcBef>
              <a:buNone/>
            </a:pPr>
            <a:r>
              <a:rPr lang="en-US" b="1">
                <a:solidFill>
                  <a:srgbClr val="0000FF"/>
                </a:solidFill>
              </a:rPr>
              <a:t>T +2t</a:t>
            </a:r>
          </a:p>
        </p:txBody>
      </p:sp>
      <p:sp>
        <p:nvSpPr>
          <p:cNvPr id="207" name="Shape 207"/>
          <p:cNvSpPr txBox="1"/>
          <p:nvPr/>
        </p:nvSpPr>
        <p:spPr>
          <a:xfrm>
            <a:off x="4062750" y="5102512"/>
            <a:ext cx="3372900" cy="637200"/>
          </a:xfrm>
          <a:prstGeom prst="rect">
            <a:avLst/>
          </a:prstGeom>
          <a:noFill/>
          <a:ln w="9525" cap="flat" cmpd="sng">
            <a:solidFill>
              <a:srgbClr val="38761D"/>
            </a:solidFill>
            <a:prstDash val="solid"/>
            <a:round/>
            <a:headEnd type="none" w="med" len="med"/>
            <a:tailEnd type="none" w="med" len="med"/>
          </a:ln>
        </p:spPr>
        <p:txBody>
          <a:bodyPr lIns="91425" tIns="91425" rIns="91425" bIns="91425" anchor="t" anchorCtr="0">
            <a:noAutofit/>
          </a:bodyPr>
          <a:lstStyle/>
          <a:p>
            <a:pPr lvl="0" rtl="0">
              <a:spcBef>
                <a:spcPts val="0"/>
              </a:spcBef>
              <a:buNone/>
            </a:pPr>
            <a:r>
              <a:rPr lang="en-US"/>
              <a:t>@</a:t>
            </a:r>
            <a:r>
              <a:rPr lang="en-US" b="1">
                <a:solidFill>
                  <a:srgbClr val="FF0000"/>
                </a:solidFill>
              </a:rPr>
              <a:t>T</a:t>
            </a:r>
            <a:r>
              <a:rPr lang="en-US"/>
              <a:t>: Investment Market + Forward Market for </a:t>
            </a:r>
            <a:r>
              <a:rPr lang="en-US" b="1">
                <a:solidFill>
                  <a:srgbClr val="FF0000"/>
                </a:solidFill>
              </a:rPr>
              <a:t>all t between T and 2T</a:t>
            </a:r>
            <a:r>
              <a:rPr lang="en-US" b="1">
                <a:solidFill>
                  <a:srgbClr val="38761D"/>
                </a:solidFill>
              </a:rPr>
              <a:t> </a:t>
            </a:r>
          </a:p>
        </p:txBody>
      </p:sp>
      <p:cxnSp>
        <p:nvCxnSpPr>
          <p:cNvPr id="208" name="Shape 208"/>
          <p:cNvCxnSpPr/>
          <p:nvPr/>
        </p:nvCxnSpPr>
        <p:spPr>
          <a:xfrm>
            <a:off x="786575" y="4600550"/>
            <a:ext cx="3600" cy="216600"/>
          </a:xfrm>
          <a:prstGeom prst="straightConnector1">
            <a:avLst/>
          </a:prstGeom>
          <a:noFill/>
          <a:ln w="9525" cap="flat" cmpd="sng">
            <a:solidFill>
              <a:schemeClr val="dk2"/>
            </a:solidFill>
            <a:prstDash val="dash"/>
            <a:round/>
            <a:headEnd type="none" w="lg" len="lg"/>
            <a:tailEnd type="none" w="lg" len="lg"/>
          </a:ln>
        </p:spPr>
      </p:cxnSp>
      <p:cxnSp>
        <p:nvCxnSpPr>
          <p:cNvPr id="209" name="Shape 209"/>
          <p:cNvCxnSpPr/>
          <p:nvPr/>
        </p:nvCxnSpPr>
        <p:spPr>
          <a:xfrm>
            <a:off x="5053775" y="4600550"/>
            <a:ext cx="3600" cy="216600"/>
          </a:xfrm>
          <a:prstGeom prst="straightConnector1">
            <a:avLst/>
          </a:prstGeom>
          <a:noFill/>
          <a:ln w="9525" cap="flat" cmpd="sng">
            <a:solidFill>
              <a:schemeClr val="dk2"/>
            </a:solidFill>
            <a:prstDash val="dash"/>
            <a:round/>
            <a:headEnd type="none" w="lg" len="lg"/>
            <a:tailEnd type="none" w="lg" len="lg"/>
          </a:ln>
        </p:spPr>
      </p:cxnSp>
      <p:cxnSp>
        <p:nvCxnSpPr>
          <p:cNvPr id="210" name="Shape 210"/>
          <p:cNvCxnSpPr/>
          <p:nvPr/>
        </p:nvCxnSpPr>
        <p:spPr>
          <a:xfrm>
            <a:off x="4520375" y="4600550"/>
            <a:ext cx="3600" cy="216600"/>
          </a:xfrm>
          <a:prstGeom prst="straightConnector1">
            <a:avLst/>
          </a:prstGeom>
          <a:noFill/>
          <a:ln w="9525" cap="flat" cmpd="sng">
            <a:solidFill>
              <a:schemeClr val="dk2"/>
            </a:solidFill>
            <a:prstDash val="dash"/>
            <a:round/>
            <a:headEnd type="none" w="lg" len="lg"/>
            <a:tailEnd type="none" w="lg" len="lg"/>
          </a:ln>
        </p:spPr>
      </p:cxnSp>
      <p:sp>
        <p:nvSpPr>
          <p:cNvPr id="211" name="Shape 211"/>
          <p:cNvSpPr txBox="1"/>
          <p:nvPr/>
        </p:nvSpPr>
        <p:spPr>
          <a:xfrm>
            <a:off x="1997375" y="3926775"/>
            <a:ext cx="5438100" cy="290400"/>
          </a:xfrm>
          <a:prstGeom prst="rect">
            <a:avLst/>
          </a:prstGeom>
          <a:noFill/>
          <a:ln>
            <a:noFill/>
          </a:ln>
        </p:spPr>
        <p:txBody>
          <a:bodyPr lIns="91425" tIns="91425" rIns="91425" bIns="91425" anchor="t" anchorCtr="0">
            <a:noAutofit/>
          </a:bodyPr>
          <a:lstStyle/>
          <a:p>
            <a:pPr lvl="0" rtl="0">
              <a:spcBef>
                <a:spcPts val="0"/>
              </a:spcBef>
              <a:buNone/>
            </a:pPr>
            <a:r>
              <a:rPr lang="en-US" sz="1800" b="1" u="sng">
                <a:solidFill>
                  <a:srgbClr val="FF9900"/>
                </a:solidFill>
              </a:rPr>
              <a:t>Coordinated Forward and Investment Markets</a:t>
            </a:r>
          </a:p>
        </p:txBody>
      </p:sp>
      <p:sp>
        <p:nvSpPr>
          <p:cNvPr id="212" name="Shape 212"/>
          <p:cNvSpPr txBox="1"/>
          <p:nvPr/>
        </p:nvSpPr>
        <p:spPr>
          <a:xfrm>
            <a:off x="108525" y="5162025"/>
            <a:ext cx="3633300" cy="564300"/>
          </a:xfrm>
          <a:prstGeom prst="rect">
            <a:avLst/>
          </a:prstGeom>
          <a:noFill/>
          <a:ln w="9525" cap="flat" cmpd="sng">
            <a:solidFill>
              <a:srgbClr val="0000FF"/>
            </a:solidFill>
            <a:prstDash val="solid"/>
            <a:round/>
            <a:headEnd type="none" w="med" len="med"/>
            <a:tailEnd type="none" w="med" len="med"/>
          </a:ln>
        </p:spPr>
        <p:txBody>
          <a:bodyPr lIns="91425" tIns="91425" rIns="91425" bIns="91425" anchor="t" anchorCtr="0">
            <a:noAutofit/>
          </a:bodyPr>
          <a:lstStyle/>
          <a:p>
            <a:pPr lvl="0" rtl="0">
              <a:spcBef>
                <a:spcPts val="0"/>
              </a:spcBef>
              <a:buNone/>
            </a:pPr>
            <a:r>
              <a:rPr lang="en-US"/>
              <a:t>@ </a:t>
            </a:r>
            <a:r>
              <a:rPr lang="en-US" b="1">
                <a:solidFill>
                  <a:srgbClr val="0000FF"/>
                </a:solidFill>
              </a:rPr>
              <a:t>t</a:t>
            </a:r>
            <a:r>
              <a:rPr lang="en-US"/>
              <a:t>: Spot Market for </a:t>
            </a:r>
            <a:r>
              <a:rPr lang="en-US" b="1">
                <a:solidFill>
                  <a:srgbClr val="0000FF"/>
                </a:solidFill>
              </a:rPr>
              <a:t>t</a:t>
            </a:r>
          </a:p>
          <a:p>
            <a:pPr lvl="0" rtl="0">
              <a:spcBef>
                <a:spcPts val="0"/>
              </a:spcBef>
              <a:buNone/>
            </a:pPr>
            <a:r>
              <a:rPr lang="en-US"/>
              <a:t>@ </a:t>
            </a:r>
            <a:r>
              <a:rPr lang="en-US" b="1">
                <a:solidFill>
                  <a:srgbClr val="0000FF"/>
                </a:solidFill>
              </a:rPr>
              <a:t>2t</a:t>
            </a:r>
            <a:r>
              <a:rPr lang="en-US"/>
              <a:t>: Spot Market for </a:t>
            </a:r>
            <a:r>
              <a:rPr lang="en-US" b="1">
                <a:solidFill>
                  <a:srgbClr val="0000FF"/>
                </a:solidFill>
              </a:rPr>
              <a:t>2t</a:t>
            </a:r>
            <a:r>
              <a:rPr lang="en-US"/>
              <a:t> </a:t>
            </a:r>
          </a:p>
        </p:txBody>
      </p:sp>
    </p:spTree>
  </p:cSld>
  <p:clrMapOvr>
    <a:masterClrMapping/>
  </p:clrMapOvr>
  <p:transition spd="slow">
    <p:cu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Shape 219"/>
          <p:cNvSpPr txBox="1">
            <a:spLocks noGrp="1"/>
          </p:cNvSpPr>
          <p:nvPr>
            <p:ph type="title"/>
          </p:nvPr>
        </p:nvSpPr>
        <p:spPr>
          <a:xfrm>
            <a:off x="457200" y="0"/>
            <a:ext cx="8229600" cy="1143000"/>
          </a:xfrm>
          <a:prstGeom prst="rect">
            <a:avLst/>
          </a:prstGeom>
        </p:spPr>
        <p:txBody>
          <a:bodyPr lIns="91425" tIns="91425" rIns="91425" bIns="91425" anchor="ctr" anchorCtr="0">
            <a:noAutofit/>
          </a:bodyPr>
          <a:lstStyle/>
          <a:p>
            <a:pPr lvl="0">
              <a:spcBef>
                <a:spcPts val="0"/>
              </a:spcBef>
              <a:buNone/>
            </a:pPr>
            <a:r>
              <a:rPr lang="en-US"/>
              <a:t>Differences in Investment Decisions</a:t>
            </a:r>
          </a:p>
        </p:txBody>
      </p:sp>
      <p:sp>
        <p:nvSpPr>
          <p:cNvPr id="220" name="Shape 220"/>
          <p:cNvSpPr txBox="1">
            <a:spLocks noGrp="1"/>
          </p:cNvSpPr>
          <p:nvPr>
            <p:ph type="sldNum" idx="12"/>
          </p:nvPr>
        </p:nvSpPr>
        <p:spPr>
          <a:xfrm>
            <a:off x="6553200" y="6121400"/>
            <a:ext cx="2133600" cy="476100"/>
          </a:xfrm>
          <a:prstGeom prst="rect">
            <a:avLst/>
          </a:prstGeom>
        </p:spPr>
        <p:txBody>
          <a:bodyPr lIns="91425" tIns="45700" rIns="91425" bIns="45700" anchor="t" anchorCtr="0">
            <a:noAutofit/>
          </a:bodyPr>
          <a:lstStyle/>
          <a:p>
            <a:pPr lvl="0">
              <a:spcBef>
                <a:spcPts val="0"/>
              </a:spcBef>
              <a:buClr>
                <a:srgbClr val="000000"/>
              </a:buClr>
              <a:buSzPct val="25000"/>
              <a:buFont typeface="Arial"/>
              <a:buNone/>
            </a:pPr>
            <a:fld id="{00000000-1234-1234-1234-123412341234}" type="slidenum">
              <a:rPr lang="en-US"/>
              <a:t>7</a:t>
            </a:fld>
            <a:endParaRPr lang="en-US"/>
          </a:p>
        </p:txBody>
      </p:sp>
      <p:graphicFrame>
        <p:nvGraphicFramePr>
          <p:cNvPr id="221" name="Shape 221"/>
          <p:cNvGraphicFramePr/>
          <p:nvPr/>
        </p:nvGraphicFramePr>
        <p:xfrm>
          <a:off x="459325" y="1537475"/>
          <a:ext cx="8225325" cy="4483145"/>
        </p:xfrm>
        <a:graphic>
          <a:graphicData uri="http://schemas.openxmlformats.org/drawingml/2006/table">
            <a:tbl>
              <a:tblPr>
                <a:noFill/>
                <a:tableStyleId>{5FA7ECE9-D23E-4521-88BB-D76378D5CC65}</a:tableStyleId>
              </a:tblPr>
              <a:tblGrid>
                <a:gridCol w="2741775">
                  <a:extLst>
                    <a:ext uri="{9D8B030D-6E8A-4147-A177-3AD203B41FA5}">
                      <a16:colId xmlns:a16="http://schemas.microsoft.com/office/drawing/2014/main" val="20000"/>
                    </a:ext>
                  </a:extLst>
                </a:gridCol>
                <a:gridCol w="2741775">
                  <a:extLst>
                    <a:ext uri="{9D8B030D-6E8A-4147-A177-3AD203B41FA5}">
                      <a16:colId xmlns:a16="http://schemas.microsoft.com/office/drawing/2014/main" val="20001"/>
                    </a:ext>
                  </a:extLst>
                </a:gridCol>
                <a:gridCol w="2741775">
                  <a:extLst>
                    <a:ext uri="{9D8B030D-6E8A-4147-A177-3AD203B41FA5}">
                      <a16:colId xmlns:a16="http://schemas.microsoft.com/office/drawing/2014/main" val="20002"/>
                    </a:ext>
                  </a:extLst>
                </a:gridCol>
              </a:tblGrid>
              <a:tr h="877275">
                <a:tc>
                  <a:txBody>
                    <a:bodyPr/>
                    <a:lstStyle/>
                    <a:p>
                      <a:pPr lvl="0" algn="ctr">
                        <a:spcBef>
                          <a:spcPts val="0"/>
                        </a:spcBef>
                        <a:buNone/>
                      </a:pPr>
                      <a:r>
                        <a:rPr lang="en-US" sz="2400" b="1">
                          <a:solidFill>
                            <a:srgbClr val="BF0000"/>
                          </a:solidFill>
                        </a:rPr>
                        <a:t>Case</a:t>
                      </a:r>
                    </a:p>
                  </a:txBody>
                  <a:tcPr marL="91425" marR="91425" marT="91425" marB="91425" anchor="ctr"/>
                </a:tc>
                <a:tc>
                  <a:txBody>
                    <a:bodyPr/>
                    <a:lstStyle/>
                    <a:p>
                      <a:pPr lvl="0" algn="ctr">
                        <a:spcBef>
                          <a:spcPts val="0"/>
                        </a:spcBef>
                        <a:buNone/>
                      </a:pPr>
                      <a:r>
                        <a:rPr lang="en-US" sz="2400" b="1">
                          <a:solidFill>
                            <a:srgbClr val="BF0000"/>
                          </a:solidFill>
                        </a:rPr>
                        <a:t>Generation Investment</a:t>
                      </a:r>
                    </a:p>
                  </a:txBody>
                  <a:tcPr marL="91425" marR="91425" marT="91425" marB="91425" anchor="ctr"/>
                </a:tc>
                <a:tc>
                  <a:txBody>
                    <a:bodyPr/>
                    <a:lstStyle/>
                    <a:p>
                      <a:pPr lvl="0" algn="ctr">
                        <a:spcBef>
                          <a:spcPts val="0"/>
                        </a:spcBef>
                        <a:buNone/>
                      </a:pPr>
                      <a:r>
                        <a:rPr lang="en-US" sz="2400" b="1">
                          <a:solidFill>
                            <a:srgbClr val="BF0000"/>
                          </a:solidFill>
                        </a:rPr>
                        <a:t>Transmission Investment</a:t>
                      </a:r>
                    </a:p>
                  </a:txBody>
                  <a:tcPr marL="91425" marR="91425" marT="91425" marB="91425" anchor="ctr"/>
                </a:tc>
                <a:extLst>
                  <a:ext uri="{0D108BD9-81ED-4DB2-BD59-A6C34878D82A}">
                    <a16:rowId xmlns:a16="http://schemas.microsoft.com/office/drawing/2014/main" val="10000"/>
                  </a:ext>
                </a:extLst>
              </a:tr>
              <a:tr h="877275">
                <a:tc>
                  <a:txBody>
                    <a:bodyPr/>
                    <a:lstStyle/>
                    <a:p>
                      <a:pPr lvl="0" algn="ctr">
                        <a:spcBef>
                          <a:spcPts val="0"/>
                        </a:spcBef>
                        <a:buNone/>
                      </a:pPr>
                      <a:r>
                        <a:rPr lang="en-US" sz="2400" b="1"/>
                        <a:t>Spot Only</a:t>
                      </a:r>
                    </a:p>
                  </a:txBody>
                  <a:tcPr marL="91425" marR="91425" marT="91425" marB="91425" anchor="ctr"/>
                </a:tc>
                <a:tc>
                  <a:txBody>
                    <a:bodyPr/>
                    <a:lstStyle/>
                    <a:p>
                      <a:pPr lvl="0" algn="ctr">
                        <a:spcBef>
                          <a:spcPts val="0"/>
                        </a:spcBef>
                        <a:buNone/>
                      </a:pPr>
                      <a:r>
                        <a:rPr lang="en-US" sz="1800"/>
                        <a:t>None</a:t>
                      </a:r>
                    </a:p>
                  </a:txBody>
                  <a:tcPr marL="91425" marR="91425" marT="91425" marB="91425" anchor="ctr"/>
                </a:tc>
                <a:tc>
                  <a:txBody>
                    <a:bodyPr/>
                    <a:lstStyle/>
                    <a:p>
                      <a:pPr lvl="0" algn="ctr">
                        <a:spcBef>
                          <a:spcPts val="0"/>
                        </a:spcBef>
                        <a:buNone/>
                      </a:pPr>
                      <a:r>
                        <a:rPr lang="en-US" sz="1800"/>
                        <a:t>Investment in Line 3</a:t>
                      </a:r>
                    </a:p>
                  </a:txBody>
                  <a:tcPr marL="91425" marR="91425" marT="91425" marB="91425" anchor="ctr"/>
                </a:tc>
                <a:extLst>
                  <a:ext uri="{0D108BD9-81ED-4DB2-BD59-A6C34878D82A}">
                    <a16:rowId xmlns:a16="http://schemas.microsoft.com/office/drawing/2014/main" val="10001"/>
                  </a:ext>
                </a:extLst>
              </a:tr>
              <a:tr h="1345750">
                <a:tc>
                  <a:txBody>
                    <a:bodyPr/>
                    <a:lstStyle/>
                    <a:p>
                      <a:pPr lvl="0" algn="ctr">
                        <a:spcBef>
                          <a:spcPts val="0"/>
                        </a:spcBef>
                        <a:buNone/>
                      </a:pPr>
                      <a:r>
                        <a:rPr lang="en-US" sz="2400" b="1"/>
                        <a:t>Spot + Independent Forward</a:t>
                      </a:r>
                    </a:p>
                  </a:txBody>
                  <a:tcPr marL="91425" marR="91425" marT="91425" marB="91425" anchor="ctr"/>
                </a:tc>
                <a:tc>
                  <a:txBody>
                    <a:bodyPr/>
                    <a:lstStyle/>
                    <a:p>
                      <a:pPr lvl="0" algn="ctr">
                        <a:spcBef>
                          <a:spcPts val="0"/>
                        </a:spcBef>
                        <a:buNone/>
                      </a:pPr>
                      <a:r>
                        <a:rPr lang="en-US" sz="1800"/>
                        <a:t>Investment in Gen 1 and Gen 6</a:t>
                      </a:r>
                    </a:p>
                  </a:txBody>
                  <a:tcPr marL="91425" marR="91425" marT="91425" marB="91425" anchor="ctr"/>
                </a:tc>
                <a:tc>
                  <a:txBody>
                    <a:bodyPr/>
                    <a:lstStyle/>
                    <a:p>
                      <a:pPr lvl="0" algn="ctr">
                        <a:spcBef>
                          <a:spcPts val="0"/>
                        </a:spcBef>
                        <a:buNone/>
                      </a:pPr>
                      <a:r>
                        <a:rPr lang="en-US" sz="1800"/>
                        <a:t>Investment in Line 3</a:t>
                      </a:r>
                    </a:p>
                  </a:txBody>
                  <a:tcPr marL="91425" marR="91425" marT="91425" marB="91425" anchor="ctr"/>
                </a:tc>
                <a:extLst>
                  <a:ext uri="{0D108BD9-81ED-4DB2-BD59-A6C34878D82A}">
                    <a16:rowId xmlns:a16="http://schemas.microsoft.com/office/drawing/2014/main" val="10002"/>
                  </a:ext>
                </a:extLst>
              </a:tr>
              <a:tr h="1345750">
                <a:tc>
                  <a:txBody>
                    <a:bodyPr/>
                    <a:lstStyle/>
                    <a:p>
                      <a:pPr lvl="0" algn="ctr">
                        <a:spcBef>
                          <a:spcPts val="0"/>
                        </a:spcBef>
                        <a:buNone/>
                      </a:pPr>
                      <a:r>
                        <a:rPr lang="en-US" sz="2400" b="1"/>
                        <a:t>Spot + Coordinated Forward</a:t>
                      </a:r>
                    </a:p>
                  </a:txBody>
                  <a:tcPr marL="91425" marR="91425" marT="91425" marB="91425" anchor="ctr"/>
                </a:tc>
                <a:tc>
                  <a:txBody>
                    <a:bodyPr/>
                    <a:lstStyle/>
                    <a:p>
                      <a:pPr lvl="0" algn="ctr">
                        <a:spcBef>
                          <a:spcPts val="0"/>
                        </a:spcBef>
                        <a:buNone/>
                      </a:pPr>
                      <a:r>
                        <a:rPr lang="en-US" sz="1800"/>
                        <a:t>None</a:t>
                      </a:r>
                    </a:p>
                  </a:txBody>
                  <a:tcPr marL="91425" marR="91425" marT="91425" marB="91425" anchor="ctr"/>
                </a:tc>
                <a:tc>
                  <a:txBody>
                    <a:bodyPr/>
                    <a:lstStyle/>
                    <a:p>
                      <a:pPr lvl="0" algn="ctr">
                        <a:spcBef>
                          <a:spcPts val="0"/>
                        </a:spcBef>
                        <a:buNone/>
                      </a:pPr>
                      <a:r>
                        <a:rPr lang="en-US" sz="1800"/>
                        <a:t>Investment in Line 3</a:t>
                      </a:r>
                    </a:p>
                  </a:txBody>
                  <a:tcPr marL="91425" marR="91425" marT="91425" marB="91425" anchor="ctr"/>
                </a:tc>
                <a:extLst>
                  <a:ext uri="{0D108BD9-81ED-4DB2-BD59-A6C34878D82A}">
                    <a16:rowId xmlns:a16="http://schemas.microsoft.com/office/drawing/2014/main" val="10003"/>
                  </a:ext>
                </a:extLst>
              </a:tr>
            </a:tbl>
          </a:graphicData>
        </a:graphic>
      </p:graphicFrame>
    </p:spTree>
  </p:cSld>
  <p:clrMapOvr>
    <a:masterClrMapping/>
  </p:clrMapOvr>
  <p:transition spd="slow">
    <p:cut/>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26"/>
        <p:cNvGrpSpPr/>
        <p:nvPr/>
      </p:nvGrpSpPr>
      <p:grpSpPr>
        <a:xfrm>
          <a:off x="0" y="0"/>
          <a:ext cx="0" cy="0"/>
          <a:chOff x="0" y="0"/>
          <a:chExt cx="0" cy="0"/>
        </a:xfrm>
      </p:grpSpPr>
      <p:sp>
        <p:nvSpPr>
          <p:cNvPr id="527" name="Shape 527"/>
          <p:cNvSpPr txBox="1">
            <a:spLocks noGrp="1"/>
          </p:cNvSpPr>
          <p:nvPr>
            <p:ph type="title"/>
          </p:nvPr>
        </p:nvSpPr>
        <p:spPr>
          <a:xfrm>
            <a:off x="457200" y="0"/>
            <a:ext cx="8229600" cy="1143000"/>
          </a:xfrm>
          <a:prstGeom prst="rect">
            <a:avLst/>
          </a:prstGeom>
        </p:spPr>
        <p:txBody>
          <a:bodyPr lIns="91425" tIns="91425" rIns="91425" bIns="91425" anchor="ctr" anchorCtr="0">
            <a:noAutofit/>
          </a:bodyPr>
          <a:lstStyle/>
          <a:p>
            <a:pPr lvl="0" rtl="0">
              <a:spcBef>
                <a:spcPts val="0"/>
              </a:spcBef>
              <a:buClr>
                <a:schemeClr val="dk1"/>
              </a:buClr>
              <a:buSzPct val="45833"/>
              <a:buFont typeface="Arial"/>
              <a:buNone/>
            </a:pPr>
            <a:r>
              <a:rPr lang="en-US" sz="2400">
                <a:solidFill>
                  <a:schemeClr val="dk1"/>
                </a:solidFill>
              </a:rPr>
              <a:t>Comparison of Spot and Forward Price for Coordinated (C) vs Independent(I) Forward Clearing for Typical Load Days</a:t>
            </a:r>
          </a:p>
        </p:txBody>
      </p:sp>
      <p:sp>
        <p:nvSpPr>
          <p:cNvPr id="528" name="Shape 528"/>
          <p:cNvSpPr txBox="1">
            <a:spLocks noGrp="1"/>
          </p:cNvSpPr>
          <p:nvPr>
            <p:ph type="body" idx="1"/>
          </p:nvPr>
        </p:nvSpPr>
        <p:spPr>
          <a:xfrm>
            <a:off x="457200" y="1600200"/>
            <a:ext cx="8229600" cy="4421100"/>
          </a:xfrm>
          <a:prstGeom prst="rect">
            <a:avLst/>
          </a:prstGeom>
        </p:spPr>
        <p:txBody>
          <a:bodyPr lIns="91425" tIns="91425" rIns="91425" bIns="91425" anchor="t" anchorCtr="0">
            <a:noAutofit/>
          </a:bodyPr>
          <a:lstStyle/>
          <a:p>
            <a:pPr lvl="0" rtl="0">
              <a:spcBef>
                <a:spcPts val="0"/>
              </a:spcBef>
              <a:buNone/>
            </a:pPr>
            <a:endParaRPr/>
          </a:p>
        </p:txBody>
      </p:sp>
      <p:sp>
        <p:nvSpPr>
          <p:cNvPr id="529" name="Shape 529"/>
          <p:cNvSpPr txBox="1">
            <a:spLocks noGrp="1"/>
          </p:cNvSpPr>
          <p:nvPr>
            <p:ph type="sldNum" idx="12"/>
          </p:nvPr>
        </p:nvSpPr>
        <p:spPr>
          <a:xfrm>
            <a:off x="6553200" y="6121400"/>
            <a:ext cx="2133600" cy="476100"/>
          </a:xfrm>
          <a:prstGeom prst="rect">
            <a:avLst/>
          </a:prstGeom>
        </p:spPr>
        <p:txBody>
          <a:bodyPr lIns="91425" tIns="45700" rIns="91425" bIns="45700" anchor="t" anchorCtr="0">
            <a:noAutofit/>
          </a:bodyPr>
          <a:lstStyle/>
          <a:p>
            <a:pPr lvl="0" rtl="0">
              <a:spcBef>
                <a:spcPts val="0"/>
              </a:spcBef>
              <a:buClr>
                <a:srgbClr val="000000"/>
              </a:buClr>
              <a:buSzPct val="25000"/>
              <a:buFont typeface="Arial"/>
              <a:buNone/>
            </a:pPr>
            <a:fld id="{00000000-1234-1234-1234-123412341234}" type="slidenum">
              <a:rPr lang="en-US"/>
              <a:t>8</a:t>
            </a:fld>
            <a:endParaRPr lang="en-US"/>
          </a:p>
        </p:txBody>
      </p:sp>
      <p:pic>
        <p:nvPicPr>
          <p:cNvPr id="530" name="Shape 530"/>
          <p:cNvPicPr preferRelativeResize="0"/>
          <p:nvPr/>
        </p:nvPicPr>
        <p:blipFill>
          <a:blip r:embed="rId3">
            <a:alphaModFix/>
          </a:blip>
          <a:stretch>
            <a:fillRect/>
          </a:stretch>
        </p:blipFill>
        <p:spPr>
          <a:xfrm>
            <a:off x="352425" y="1142999"/>
            <a:ext cx="8439150" cy="4981575"/>
          </a:xfrm>
          <a:prstGeom prst="rect">
            <a:avLst/>
          </a:prstGeom>
          <a:noFill/>
          <a:ln>
            <a:noFill/>
          </a:ln>
        </p:spPr>
      </p:pic>
      <p:sp>
        <p:nvSpPr>
          <p:cNvPr id="531" name="Shape 531"/>
          <p:cNvSpPr txBox="1"/>
          <p:nvPr/>
        </p:nvSpPr>
        <p:spPr>
          <a:xfrm>
            <a:off x="3673975" y="3694950"/>
            <a:ext cx="5217300" cy="231600"/>
          </a:xfrm>
          <a:prstGeom prst="rect">
            <a:avLst/>
          </a:prstGeom>
          <a:noFill/>
          <a:ln>
            <a:noFill/>
          </a:ln>
        </p:spPr>
        <p:txBody>
          <a:bodyPr lIns="91425" tIns="91425" rIns="91425" bIns="91425" anchor="t" anchorCtr="0">
            <a:noAutofit/>
          </a:bodyPr>
          <a:lstStyle/>
          <a:p>
            <a:pPr lvl="0" algn="ctr" rtl="0">
              <a:spcBef>
                <a:spcPts val="0"/>
              </a:spcBef>
              <a:buNone/>
            </a:pPr>
            <a:r>
              <a:rPr lang="en-US" b="1">
                <a:solidFill>
                  <a:schemeClr val="accent1"/>
                </a:solidFill>
              </a:rPr>
              <a:t>Coordinated forward and investment clearing typically results in lower forward price as it accounts for effect of transmission/generation investment → Lower forward price discourages investment </a:t>
            </a:r>
          </a:p>
        </p:txBody>
      </p:sp>
    </p:spTree>
    <p:extLst>
      <p:ext uri="{BB962C8B-B14F-4D97-AF65-F5344CB8AC3E}">
        <p14:creationId xmlns:p14="http://schemas.microsoft.com/office/powerpoint/2010/main" val="1484183253"/>
      </p:ext>
    </p:extLst>
  </p:cSld>
  <p:clrMapOvr>
    <a:masterClrMapping/>
  </p:clrMapOvr>
  <p:transition spd="slow">
    <p:cut/>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45"/>
        <p:cNvGrpSpPr/>
        <p:nvPr/>
      </p:nvGrpSpPr>
      <p:grpSpPr>
        <a:xfrm>
          <a:off x="0" y="0"/>
          <a:ext cx="0" cy="0"/>
          <a:chOff x="0" y="0"/>
          <a:chExt cx="0" cy="0"/>
        </a:xfrm>
      </p:grpSpPr>
      <p:sp>
        <p:nvSpPr>
          <p:cNvPr id="546" name="Shape 546"/>
          <p:cNvSpPr txBox="1">
            <a:spLocks noGrp="1"/>
          </p:cNvSpPr>
          <p:nvPr>
            <p:ph type="title"/>
          </p:nvPr>
        </p:nvSpPr>
        <p:spPr>
          <a:xfrm>
            <a:off x="457200" y="321650"/>
            <a:ext cx="8229600" cy="1143000"/>
          </a:xfrm>
          <a:prstGeom prst="rect">
            <a:avLst/>
          </a:prstGeom>
        </p:spPr>
        <p:txBody>
          <a:bodyPr lIns="91425" tIns="91425" rIns="91425" bIns="91425" anchor="ctr" anchorCtr="0">
            <a:noAutofit/>
          </a:bodyPr>
          <a:lstStyle/>
          <a:p>
            <a:pPr lvl="0" rtl="0">
              <a:spcBef>
                <a:spcPts val="0"/>
              </a:spcBef>
              <a:buNone/>
            </a:pPr>
            <a:r>
              <a:rPr lang="en-US" sz="3000"/>
              <a:t>Generator 1 Revenue With and Without Forward Market for Case with Independent Forward Market (50 Real Time Load Realizations) </a:t>
            </a:r>
          </a:p>
        </p:txBody>
      </p:sp>
      <p:sp>
        <p:nvSpPr>
          <p:cNvPr id="547" name="Shape 547"/>
          <p:cNvSpPr txBox="1">
            <a:spLocks noGrp="1"/>
          </p:cNvSpPr>
          <p:nvPr>
            <p:ph type="sldNum" idx="12"/>
          </p:nvPr>
        </p:nvSpPr>
        <p:spPr>
          <a:xfrm>
            <a:off x="6553200" y="6121400"/>
            <a:ext cx="2133600" cy="476100"/>
          </a:xfrm>
          <a:prstGeom prst="rect">
            <a:avLst/>
          </a:prstGeom>
        </p:spPr>
        <p:txBody>
          <a:bodyPr lIns="91425" tIns="45700" rIns="91425" bIns="45700" anchor="t" anchorCtr="0">
            <a:noAutofit/>
          </a:bodyPr>
          <a:lstStyle/>
          <a:p>
            <a:pPr lvl="0" rtl="0">
              <a:spcBef>
                <a:spcPts val="0"/>
              </a:spcBef>
              <a:buClr>
                <a:srgbClr val="000000"/>
              </a:buClr>
              <a:buSzPct val="25000"/>
              <a:buFont typeface="Arial"/>
              <a:buNone/>
            </a:pPr>
            <a:fld id="{00000000-1234-1234-1234-123412341234}" type="slidenum">
              <a:rPr lang="en-US"/>
              <a:t>9</a:t>
            </a:fld>
            <a:endParaRPr lang="en-US"/>
          </a:p>
        </p:txBody>
      </p:sp>
      <p:pic>
        <p:nvPicPr>
          <p:cNvPr id="548" name="Shape 548"/>
          <p:cNvPicPr preferRelativeResize="0"/>
          <p:nvPr/>
        </p:nvPicPr>
        <p:blipFill>
          <a:blip r:embed="rId3">
            <a:alphaModFix/>
          </a:blip>
          <a:stretch>
            <a:fillRect/>
          </a:stretch>
        </p:blipFill>
        <p:spPr>
          <a:xfrm>
            <a:off x="275750" y="1540325"/>
            <a:ext cx="8592500" cy="4488099"/>
          </a:xfrm>
          <a:prstGeom prst="rect">
            <a:avLst/>
          </a:prstGeom>
          <a:noFill/>
          <a:ln>
            <a:noFill/>
          </a:ln>
        </p:spPr>
      </p:pic>
      <p:sp>
        <p:nvSpPr>
          <p:cNvPr id="549" name="Shape 549"/>
          <p:cNvSpPr txBox="1"/>
          <p:nvPr/>
        </p:nvSpPr>
        <p:spPr>
          <a:xfrm>
            <a:off x="1158250" y="6028425"/>
            <a:ext cx="5217300" cy="231600"/>
          </a:xfrm>
          <a:prstGeom prst="rect">
            <a:avLst/>
          </a:prstGeom>
          <a:noFill/>
          <a:ln>
            <a:noFill/>
          </a:ln>
        </p:spPr>
        <p:txBody>
          <a:bodyPr lIns="91425" tIns="91425" rIns="91425" bIns="91425" anchor="t" anchorCtr="0">
            <a:noAutofit/>
          </a:bodyPr>
          <a:lstStyle/>
          <a:p>
            <a:pPr lvl="0" algn="ctr" rtl="0">
              <a:spcBef>
                <a:spcPts val="0"/>
              </a:spcBef>
              <a:buNone/>
            </a:pPr>
            <a:r>
              <a:rPr lang="en-US" b="1">
                <a:solidFill>
                  <a:schemeClr val="accent1"/>
                </a:solidFill>
              </a:rPr>
              <a:t>Forward market in this case results in higher generator revenue on average → market structure favors generator</a:t>
            </a:r>
          </a:p>
        </p:txBody>
      </p:sp>
    </p:spTree>
    <p:extLst>
      <p:ext uri="{BB962C8B-B14F-4D97-AF65-F5344CB8AC3E}">
        <p14:creationId xmlns:p14="http://schemas.microsoft.com/office/powerpoint/2010/main" val="1706885183"/>
      </p:ext>
    </p:extLst>
  </p:cSld>
  <p:clrMapOvr>
    <a:masterClrMapping/>
  </p:clrMapOvr>
  <p:transition spd="slow">
    <p:cut/>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54"/>
        <p:cNvGrpSpPr/>
        <p:nvPr/>
      </p:nvGrpSpPr>
      <p:grpSpPr>
        <a:xfrm>
          <a:off x="0" y="0"/>
          <a:ext cx="0" cy="0"/>
          <a:chOff x="0" y="0"/>
          <a:chExt cx="0" cy="0"/>
        </a:xfrm>
      </p:grpSpPr>
      <p:sp>
        <p:nvSpPr>
          <p:cNvPr id="555" name="Shape 555"/>
          <p:cNvSpPr txBox="1">
            <a:spLocks noGrp="1"/>
          </p:cNvSpPr>
          <p:nvPr>
            <p:ph type="title"/>
          </p:nvPr>
        </p:nvSpPr>
        <p:spPr>
          <a:xfrm>
            <a:off x="457200" y="38900"/>
            <a:ext cx="8229600" cy="1425900"/>
          </a:xfrm>
          <a:prstGeom prst="rect">
            <a:avLst/>
          </a:prstGeom>
        </p:spPr>
        <p:txBody>
          <a:bodyPr lIns="91425" tIns="91425" rIns="91425" bIns="91425" anchor="ctr" anchorCtr="0">
            <a:noAutofit/>
          </a:bodyPr>
          <a:lstStyle/>
          <a:p>
            <a:pPr lvl="0" rtl="0">
              <a:spcBef>
                <a:spcPts val="0"/>
              </a:spcBef>
              <a:buNone/>
            </a:pPr>
            <a:r>
              <a:rPr lang="en-US" sz="3000"/>
              <a:t>Generator 1 Revenue With and Without Forward Market for Case with Coordinated Forward Market (50 Real Time Load Realizations)</a:t>
            </a:r>
          </a:p>
        </p:txBody>
      </p:sp>
      <p:sp>
        <p:nvSpPr>
          <p:cNvPr id="556" name="Shape 556"/>
          <p:cNvSpPr txBox="1">
            <a:spLocks noGrp="1"/>
          </p:cNvSpPr>
          <p:nvPr>
            <p:ph type="sldNum" idx="12"/>
          </p:nvPr>
        </p:nvSpPr>
        <p:spPr>
          <a:xfrm>
            <a:off x="6553200" y="6121400"/>
            <a:ext cx="2133600" cy="476100"/>
          </a:xfrm>
          <a:prstGeom prst="rect">
            <a:avLst/>
          </a:prstGeom>
        </p:spPr>
        <p:txBody>
          <a:bodyPr lIns="91425" tIns="45700" rIns="91425" bIns="45700" anchor="t" anchorCtr="0">
            <a:noAutofit/>
          </a:bodyPr>
          <a:lstStyle/>
          <a:p>
            <a:pPr lvl="0" rtl="0">
              <a:spcBef>
                <a:spcPts val="0"/>
              </a:spcBef>
              <a:buClr>
                <a:srgbClr val="000000"/>
              </a:buClr>
              <a:buSzPct val="25000"/>
              <a:buFont typeface="Arial"/>
              <a:buNone/>
            </a:pPr>
            <a:fld id="{00000000-1234-1234-1234-123412341234}" type="slidenum">
              <a:rPr lang="en-US"/>
              <a:t>10</a:t>
            </a:fld>
            <a:endParaRPr lang="en-US"/>
          </a:p>
        </p:txBody>
      </p:sp>
      <p:sp>
        <p:nvSpPr>
          <p:cNvPr id="557" name="Shape 557"/>
          <p:cNvSpPr txBox="1"/>
          <p:nvPr/>
        </p:nvSpPr>
        <p:spPr>
          <a:xfrm>
            <a:off x="1204200" y="5889800"/>
            <a:ext cx="5217300" cy="231600"/>
          </a:xfrm>
          <a:prstGeom prst="rect">
            <a:avLst/>
          </a:prstGeom>
          <a:noFill/>
          <a:ln>
            <a:noFill/>
          </a:ln>
        </p:spPr>
        <p:txBody>
          <a:bodyPr lIns="91425" tIns="91425" rIns="91425" bIns="91425" anchor="t" anchorCtr="0">
            <a:noAutofit/>
          </a:bodyPr>
          <a:lstStyle/>
          <a:p>
            <a:pPr lvl="0" algn="ctr" rtl="0">
              <a:spcBef>
                <a:spcPts val="0"/>
              </a:spcBef>
              <a:buClr>
                <a:schemeClr val="dk1"/>
              </a:buClr>
              <a:buFont typeface="Arial"/>
              <a:buNone/>
            </a:pPr>
            <a:r>
              <a:rPr lang="en-US" b="1">
                <a:solidFill>
                  <a:schemeClr val="accent1"/>
                </a:solidFill>
              </a:rPr>
              <a:t>Forward market in this case results in lower generator revenue on average → market structure favors load (Recall that generator did not invest in this case)</a:t>
            </a:r>
          </a:p>
        </p:txBody>
      </p:sp>
      <p:pic>
        <p:nvPicPr>
          <p:cNvPr id="558" name="Shape 558"/>
          <p:cNvPicPr preferRelativeResize="0"/>
          <p:nvPr/>
        </p:nvPicPr>
        <p:blipFill>
          <a:blip r:embed="rId3">
            <a:alphaModFix/>
          </a:blip>
          <a:stretch>
            <a:fillRect/>
          </a:stretch>
        </p:blipFill>
        <p:spPr>
          <a:xfrm>
            <a:off x="0" y="1344149"/>
            <a:ext cx="9144001" cy="4617874"/>
          </a:xfrm>
          <a:prstGeom prst="rect">
            <a:avLst/>
          </a:prstGeom>
          <a:noFill/>
          <a:ln>
            <a:noFill/>
          </a:ln>
        </p:spPr>
      </p:pic>
    </p:spTree>
    <p:extLst>
      <p:ext uri="{BB962C8B-B14F-4D97-AF65-F5344CB8AC3E}">
        <p14:creationId xmlns:p14="http://schemas.microsoft.com/office/powerpoint/2010/main" val="2380759663"/>
      </p:ext>
    </p:extLst>
  </p:cSld>
  <p:clrMapOvr>
    <a:masterClrMapping/>
  </p:clrMapOvr>
  <p:transition spd="slow">
    <p:cu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sp>
        <p:nvSpPr>
          <p:cNvPr id="246" name="Shape 246"/>
          <p:cNvSpPr txBox="1">
            <a:spLocks noGrp="1"/>
          </p:cNvSpPr>
          <p:nvPr>
            <p:ph type="title"/>
          </p:nvPr>
        </p:nvSpPr>
        <p:spPr>
          <a:xfrm>
            <a:off x="457200" y="0"/>
            <a:ext cx="8229600" cy="1143000"/>
          </a:xfrm>
          <a:prstGeom prst="rect">
            <a:avLst/>
          </a:prstGeom>
        </p:spPr>
        <p:txBody>
          <a:bodyPr lIns="91425" tIns="91425" rIns="91425" bIns="91425" anchor="ctr" anchorCtr="0">
            <a:noAutofit/>
          </a:bodyPr>
          <a:lstStyle/>
          <a:p>
            <a:pPr lvl="0">
              <a:spcBef>
                <a:spcPts val="0"/>
              </a:spcBef>
              <a:buNone/>
            </a:pPr>
            <a:r>
              <a:rPr lang="en-US"/>
              <a:t>Conclusion</a:t>
            </a:r>
          </a:p>
        </p:txBody>
      </p:sp>
      <p:sp>
        <p:nvSpPr>
          <p:cNvPr id="247" name="Shape 247"/>
          <p:cNvSpPr txBox="1">
            <a:spLocks noGrp="1"/>
          </p:cNvSpPr>
          <p:nvPr>
            <p:ph type="body" idx="1"/>
          </p:nvPr>
        </p:nvSpPr>
        <p:spPr>
          <a:xfrm>
            <a:off x="457200" y="1143000"/>
            <a:ext cx="8229600" cy="4421100"/>
          </a:xfrm>
          <a:prstGeom prst="rect">
            <a:avLst/>
          </a:prstGeom>
        </p:spPr>
        <p:txBody>
          <a:bodyPr lIns="91425" tIns="91425" rIns="91425" bIns="91425" anchor="t" anchorCtr="0">
            <a:noAutofit/>
          </a:bodyPr>
          <a:lstStyle/>
          <a:p>
            <a:pPr marL="0" lvl="0" indent="0" rtl="0">
              <a:spcBef>
                <a:spcPts val="0"/>
              </a:spcBef>
              <a:buNone/>
            </a:pPr>
            <a:endParaRPr sz="2400"/>
          </a:p>
          <a:p>
            <a:pPr marL="457200" lvl="0" indent="-381000" rtl="0">
              <a:spcBef>
                <a:spcPts val="0"/>
              </a:spcBef>
              <a:buSzPct val="100000"/>
            </a:pPr>
            <a:r>
              <a:rPr lang="en-US" sz="2400"/>
              <a:t>Simulators such as the SGRS are well suited for simulation based market design for transactive energy markets</a:t>
            </a:r>
          </a:p>
          <a:p>
            <a:pPr marL="914400" lvl="1" indent="-381000" rtl="0">
              <a:spcBef>
                <a:spcPts val="0"/>
              </a:spcBef>
              <a:buSzPct val="100000"/>
            </a:pPr>
            <a:r>
              <a:rPr lang="en-US" sz="2400"/>
              <a:t>Aid in understanding market effects (e.g. who wins/who loses)</a:t>
            </a:r>
          </a:p>
          <a:p>
            <a:pPr marL="914400" lvl="1" indent="-381000" rtl="0">
              <a:spcBef>
                <a:spcPts val="0"/>
              </a:spcBef>
              <a:buSzPct val="100000"/>
            </a:pPr>
            <a:r>
              <a:rPr lang="en-US" sz="2400"/>
              <a:t>Aid in understanding interaction between markets at different time scales </a:t>
            </a:r>
          </a:p>
          <a:p>
            <a:pPr marL="914400" lvl="1" indent="-381000" rtl="0">
              <a:spcBef>
                <a:spcPts val="0"/>
              </a:spcBef>
              <a:buSzPct val="100000"/>
            </a:pPr>
            <a:r>
              <a:rPr lang="en-US" sz="2400"/>
              <a:t>Help identify design questions for further evaluation</a:t>
            </a:r>
          </a:p>
          <a:p>
            <a:pPr marL="457200" lvl="0" indent="0" rtl="0">
              <a:spcBef>
                <a:spcPts val="0"/>
              </a:spcBef>
              <a:buNone/>
            </a:pPr>
            <a:endParaRPr sz="2400"/>
          </a:p>
          <a:p>
            <a:pPr marL="457200" lvl="0" indent="-381000" rtl="0">
              <a:spcBef>
                <a:spcPts val="0"/>
              </a:spcBef>
              <a:buSzPct val="100000"/>
            </a:pPr>
            <a:r>
              <a:rPr lang="en-US" sz="2400"/>
              <a:t>Modular, state-machine based simulation framework design makes it easy to quickly test different market structures once the basic framework has been established</a:t>
            </a:r>
          </a:p>
          <a:p>
            <a:pPr marL="0" lvl="0" indent="0">
              <a:spcBef>
                <a:spcPts val="0"/>
              </a:spcBef>
              <a:buNone/>
            </a:pPr>
            <a:endParaRPr/>
          </a:p>
        </p:txBody>
      </p:sp>
      <p:sp>
        <p:nvSpPr>
          <p:cNvPr id="248" name="Shape 248"/>
          <p:cNvSpPr txBox="1">
            <a:spLocks noGrp="1"/>
          </p:cNvSpPr>
          <p:nvPr>
            <p:ph type="sldNum" idx="12"/>
          </p:nvPr>
        </p:nvSpPr>
        <p:spPr>
          <a:xfrm>
            <a:off x="6553200" y="6121400"/>
            <a:ext cx="2133600" cy="476100"/>
          </a:xfrm>
          <a:prstGeom prst="rect">
            <a:avLst/>
          </a:prstGeom>
        </p:spPr>
        <p:txBody>
          <a:bodyPr lIns="91425" tIns="45700" rIns="91425" bIns="45700" anchor="t" anchorCtr="0">
            <a:noAutofit/>
          </a:bodyPr>
          <a:lstStyle/>
          <a:p>
            <a:pPr lvl="0">
              <a:spcBef>
                <a:spcPts val="0"/>
              </a:spcBef>
              <a:buClr>
                <a:srgbClr val="000000"/>
              </a:buClr>
              <a:buSzPct val="25000"/>
              <a:buFont typeface="Arial"/>
              <a:buNone/>
            </a:pPr>
            <a:fld id="{00000000-1234-1234-1234-123412341234}" type="slidenum">
              <a:rPr lang="en-US"/>
              <a:t>11</a:t>
            </a:fld>
            <a:endParaRPr lang="en-US"/>
          </a:p>
        </p:txBody>
      </p:sp>
    </p:spTree>
  </p:cSld>
  <p:clrMapOvr>
    <a:masterClrMapping/>
  </p:clrMapOvr>
  <p:transition spd="slow">
    <p:cu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54" name="Shape 254"/>
          <p:cNvSpPr txBox="1">
            <a:spLocks noGrp="1"/>
          </p:cNvSpPr>
          <p:nvPr>
            <p:ph type="title"/>
          </p:nvPr>
        </p:nvSpPr>
        <p:spPr>
          <a:xfrm>
            <a:off x="457200" y="0"/>
            <a:ext cx="8229600" cy="1143000"/>
          </a:xfrm>
          <a:prstGeom prst="rect">
            <a:avLst/>
          </a:prstGeom>
        </p:spPr>
        <p:txBody>
          <a:bodyPr lIns="91425" tIns="91425" rIns="91425" bIns="91425" anchor="ctr" anchorCtr="0">
            <a:noAutofit/>
          </a:bodyPr>
          <a:lstStyle/>
          <a:p>
            <a:pPr lvl="0" rtl="0">
              <a:spcBef>
                <a:spcPts val="0"/>
              </a:spcBef>
              <a:buNone/>
            </a:pPr>
            <a:r>
              <a:rPr lang="en-US"/>
              <a:t>References</a:t>
            </a:r>
          </a:p>
        </p:txBody>
      </p:sp>
      <p:sp>
        <p:nvSpPr>
          <p:cNvPr id="255" name="Shape 255"/>
          <p:cNvSpPr txBox="1">
            <a:spLocks noGrp="1"/>
          </p:cNvSpPr>
          <p:nvPr>
            <p:ph type="body" idx="1"/>
          </p:nvPr>
        </p:nvSpPr>
        <p:spPr>
          <a:xfrm>
            <a:off x="457200" y="1600200"/>
            <a:ext cx="8229600" cy="4421100"/>
          </a:xfrm>
          <a:prstGeom prst="rect">
            <a:avLst/>
          </a:prstGeom>
        </p:spPr>
        <p:txBody>
          <a:bodyPr lIns="91425" tIns="91425" rIns="91425" bIns="91425" anchor="t" anchorCtr="0">
            <a:noAutofit/>
          </a:bodyPr>
          <a:lstStyle/>
          <a:p>
            <a:pPr lvl="0" rtl="0">
              <a:spcBef>
                <a:spcPts val="0"/>
              </a:spcBef>
              <a:buNone/>
            </a:pPr>
            <a:r>
              <a:rPr lang="en-US" sz="2400"/>
              <a:t>[1]M. Wagner, K. Bachovchin, M. Ilic, "Computer Architecture and Multi Time-Scale Implementations for Smart Grid in a Room Simulator," 9th IFAC Symposium on Control of Power and. Energy Systems (CPES), New Delhi, India, December 2015.</a:t>
            </a:r>
          </a:p>
          <a:p>
            <a:pPr lvl="0" rtl="0">
              <a:spcBef>
                <a:spcPts val="0"/>
              </a:spcBef>
              <a:buNone/>
            </a:pPr>
            <a:r>
              <a:rPr lang="en-US" sz="2400"/>
              <a:t>[2] Siripha Junlakarn (2015),Retail Market Mechanism in Support of Differentiated Reliable Electricity Services, PhD Dissertation, Carnegie Mellon University</a:t>
            </a:r>
          </a:p>
          <a:p>
            <a:pPr lvl="0" rtl="0">
              <a:spcBef>
                <a:spcPts val="0"/>
              </a:spcBef>
              <a:buNone/>
            </a:pPr>
            <a:r>
              <a:rPr lang="en-US" sz="2400"/>
              <a:t>[3] Jonathan Donadee (2015), Operation and Valuation of Multi-Function Energy Storage Under Uncertainty, PhD Dissertation, Carnegie Mellon University</a:t>
            </a:r>
          </a:p>
        </p:txBody>
      </p:sp>
      <p:sp>
        <p:nvSpPr>
          <p:cNvPr id="256" name="Shape 256"/>
          <p:cNvSpPr txBox="1">
            <a:spLocks noGrp="1"/>
          </p:cNvSpPr>
          <p:nvPr>
            <p:ph type="sldNum" idx="12"/>
          </p:nvPr>
        </p:nvSpPr>
        <p:spPr>
          <a:xfrm>
            <a:off x="6553200" y="6121400"/>
            <a:ext cx="2133600" cy="476100"/>
          </a:xfrm>
          <a:prstGeom prst="rect">
            <a:avLst/>
          </a:prstGeom>
        </p:spPr>
        <p:txBody>
          <a:bodyPr lIns="91425" tIns="45700" rIns="91425" bIns="45700" anchor="t" anchorCtr="0">
            <a:noAutofit/>
          </a:bodyPr>
          <a:lstStyle/>
          <a:p>
            <a:pPr lvl="0" rtl="0">
              <a:spcBef>
                <a:spcPts val="0"/>
              </a:spcBef>
              <a:buClr>
                <a:srgbClr val="000000"/>
              </a:buClr>
              <a:buSzPct val="25000"/>
              <a:buFont typeface="Arial"/>
              <a:buNone/>
            </a:pPr>
            <a:fld id="{00000000-1234-1234-1234-123412341234}" type="slidenum">
              <a:rPr lang="en-US"/>
              <a:t>12</a:t>
            </a:fld>
            <a:endParaRPr lang="en-US"/>
          </a:p>
        </p:txBody>
      </p:sp>
    </p:spTree>
  </p:cSld>
  <p:clrMapOvr>
    <a:masterClrMapping/>
  </p:clrMapOvr>
  <p:transition spd="slow">
    <p:cu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Shape 262"/>
          <p:cNvSpPr txBox="1">
            <a:spLocks noGrp="1"/>
          </p:cNvSpPr>
          <p:nvPr>
            <p:ph type="title"/>
          </p:nvPr>
        </p:nvSpPr>
        <p:spPr>
          <a:xfrm>
            <a:off x="722312" y="4406900"/>
            <a:ext cx="7772400" cy="1362000"/>
          </a:xfrm>
          <a:prstGeom prst="rect">
            <a:avLst/>
          </a:prstGeom>
        </p:spPr>
        <p:txBody>
          <a:bodyPr lIns="91425" tIns="91425" rIns="91425" bIns="91425" anchor="t" anchorCtr="0">
            <a:noAutofit/>
          </a:bodyPr>
          <a:lstStyle/>
          <a:p>
            <a:pPr lvl="0">
              <a:spcBef>
                <a:spcPts val="0"/>
              </a:spcBef>
              <a:buNone/>
            </a:pPr>
            <a:r>
              <a:rPr lang="en-US"/>
              <a:t>Extended Slide Deck</a:t>
            </a:r>
          </a:p>
        </p:txBody>
      </p:sp>
      <p:sp>
        <p:nvSpPr>
          <p:cNvPr id="263" name="Shape 263"/>
          <p:cNvSpPr txBox="1">
            <a:spLocks noGrp="1"/>
          </p:cNvSpPr>
          <p:nvPr>
            <p:ph type="body" idx="1"/>
          </p:nvPr>
        </p:nvSpPr>
        <p:spPr>
          <a:xfrm>
            <a:off x="722312" y="3924488"/>
            <a:ext cx="7772400" cy="1500300"/>
          </a:xfrm>
          <a:prstGeom prst="rect">
            <a:avLst/>
          </a:prstGeom>
        </p:spPr>
        <p:txBody>
          <a:bodyPr lIns="91425" tIns="91425" rIns="91425" bIns="91425" anchor="b" anchorCtr="0">
            <a:noAutofit/>
          </a:bodyPr>
          <a:lstStyle/>
          <a:p>
            <a:pPr lvl="0">
              <a:spcBef>
                <a:spcPts val="0"/>
              </a:spcBef>
              <a:buNone/>
            </a:pPr>
            <a:r>
              <a:rPr lang="en-US" sz="1200"/>
              <a:t>** Whitepaper to be released in June 2016. Email </a:t>
            </a:r>
            <a:r>
              <a:rPr lang="en-US" sz="1200" u="sng">
                <a:solidFill>
                  <a:schemeClr val="hlink"/>
                </a:solidFill>
                <a:hlinkClick r:id="rId3"/>
              </a:rPr>
              <a:t>ctee@andrew.cmu.edu</a:t>
            </a:r>
            <a:r>
              <a:rPr lang="en-US" sz="1200"/>
              <a:t> to request copy of whitepaper.</a:t>
            </a:r>
          </a:p>
        </p:txBody>
      </p:sp>
      <p:sp>
        <p:nvSpPr>
          <p:cNvPr id="264" name="Shape 264"/>
          <p:cNvSpPr txBox="1">
            <a:spLocks noGrp="1"/>
          </p:cNvSpPr>
          <p:nvPr>
            <p:ph type="sldNum" idx="12"/>
          </p:nvPr>
        </p:nvSpPr>
        <p:spPr>
          <a:xfrm>
            <a:off x="6553200" y="6121400"/>
            <a:ext cx="2133600" cy="476100"/>
          </a:xfrm>
          <a:prstGeom prst="rect">
            <a:avLst/>
          </a:prstGeom>
        </p:spPr>
        <p:txBody>
          <a:bodyPr lIns="91425" tIns="45700" rIns="91425" bIns="45700" anchor="t" anchorCtr="0">
            <a:noAutofit/>
          </a:bodyPr>
          <a:lstStyle/>
          <a:p>
            <a:pPr lvl="0">
              <a:spcBef>
                <a:spcPts val="0"/>
              </a:spcBef>
              <a:buClr>
                <a:srgbClr val="000000"/>
              </a:buClr>
              <a:buSzPct val="25000"/>
              <a:buFont typeface="Arial"/>
              <a:buNone/>
            </a:pPr>
            <a:fld id="{00000000-1234-1234-1234-123412341234}" type="slidenum">
              <a:rPr lang="en-US"/>
              <a:t>13</a:t>
            </a:fld>
            <a:endParaRPr lang="en-US"/>
          </a:p>
        </p:txBody>
      </p:sp>
    </p:spTree>
  </p:cSld>
  <p:clrMapOvr>
    <a:masterClrMapping/>
  </p:clrMapOvr>
  <p:transition spd="slow">
    <p:cu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92"/>
        <p:cNvGrpSpPr/>
        <p:nvPr/>
      </p:nvGrpSpPr>
      <p:grpSpPr>
        <a:xfrm>
          <a:off x="0" y="0"/>
          <a:ext cx="0" cy="0"/>
          <a:chOff x="0" y="0"/>
          <a:chExt cx="0" cy="0"/>
        </a:xfrm>
      </p:grpSpPr>
      <p:sp>
        <p:nvSpPr>
          <p:cNvPr id="293" name="Shape 293"/>
          <p:cNvSpPr txBox="1">
            <a:spLocks noGrp="1"/>
          </p:cNvSpPr>
          <p:nvPr>
            <p:ph type="title"/>
          </p:nvPr>
        </p:nvSpPr>
        <p:spPr>
          <a:xfrm>
            <a:off x="304800" y="152400"/>
            <a:ext cx="8229600" cy="1143000"/>
          </a:xfrm>
          <a:prstGeom prst="rect">
            <a:avLst/>
          </a:prstGeom>
          <a:noFill/>
          <a:ln>
            <a:noFill/>
          </a:ln>
        </p:spPr>
        <p:txBody>
          <a:bodyPr lIns="91425" tIns="45700" rIns="91425" bIns="45700" anchor="ctr" anchorCtr="0">
            <a:noAutofit/>
          </a:bodyPr>
          <a:lstStyle/>
          <a:p>
            <a:pPr marL="0" marR="0" lvl="0" indent="0" algn="l" rtl="0">
              <a:spcBef>
                <a:spcPts val="0"/>
              </a:spcBef>
              <a:spcAft>
                <a:spcPts val="0"/>
              </a:spcAft>
              <a:buSzPct val="25000"/>
              <a:buNone/>
            </a:pPr>
            <a:r>
              <a:rPr lang="en-US" sz="4400" b="1" i="0" u="none" strike="noStrike" cap="none">
                <a:solidFill>
                  <a:schemeClr val="dk2"/>
                </a:solidFill>
                <a:latin typeface="Calibri"/>
                <a:ea typeface="Calibri"/>
                <a:cs typeface="Calibri"/>
                <a:sym typeface="Calibri"/>
              </a:rPr>
              <a:t>SGRS Platform Overview</a:t>
            </a:r>
          </a:p>
        </p:txBody>
      </p:sp>
      <p:pic>
        <p:nvPicPr>
          <p:cNvPr id="294" name="Shape 294"/>
          <p:cNvPicPr preferRelativeResize="0"/>
          <p:nvPr/>
        </p:nvPicPr>
        <p:blipFill rotWithShape="1">
          <a:blip r:embed="rId3">
            <a:alphaModFix/>
          </a:blip>
          <a:srcRect/>
          <a:stretch/>
        </p:blipFill>
        <p:spPr>
          <a:xfrm>
            <a:off x="0" y="1143000"/>
            <a:ext cx="9144000" cy="5028300"/>
          </a:xfrm>
          <a:prstGeom prst="rect">
            <a:avLst/>
          </a:prstGeom>
          <a:noFill/>
          <a:ln>
            <a:noFill/>
          </a:ln>
        </p:spPr>
      </p:pic>
    </p:spTree>
  </p:cSld>
  <p:clrMapOvr>
    <a:masterClrMapping/>
  </p:clrMapOvr>
  <p:transition spd="slow">
    <p:cu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99"/>
        <p:cNvGrpSpPr/>
        <p:nvPr/>
      </p:nvGrpSpPr>
      <p:grpSpPr>
        <a:xfrm>
          <a:off x="0" y="0"/>
          <a:ext cx="0" cy="0"/>
          <a:chOff x="0" y="0"/>
          <a:chExt cx="0" cy="0"/>
        </a:xfrm>
      </p:grpSpPr>
      <p:sp>
        <p:nvSpPr>
          <p:cNvPr id="300" name="Shape 300"/>
          <p:cNvSpPr txBox="1">
            <a:spLocks noGrp="1"/>
          </p:cNvSpPr>
          <p:nvPr>
            <p:ph type="title"/>
          </p:nvPr>
        </p:nvSpPr>
        <p:spPr>
          <a:xfrm>
            <a:off x="457200" y="0"/>
            <a:ext cx="8229600" cy="1143000"/>
          </a:xfrm>
          <a:prstGeom prst="rect">
            <a:avLst/>
          </a:prstGeom>
        </p:spPr>
        <p:txBody>
          <a:bodyPr lIns="91425" tIns="91425" rIns="91425" bIns="91425" anchor="ctr" anchorCtr="0">
            <a:noAutofit/>
          </a:bodyPr>
          <a:lstStyle/>
          <a:p>
            <a:pPr lvl="0" rtl="0">
              <a:spcBef>
                <a:spcPts val="0"/>
              </a:spcBef>
              <a:buNone/>
            </a:pPr>
            <a:r>
              <a:rPr lang="en-US"/>
              <a:t>Vision of SGRS</a:t>
            </a:r>
          </a:p>
        </p:txBody>
      </p:sp>
      <p:sp>
        <p:nvSpPr>
          <p:cNvPr id="301" name="Shape 301"/>
          <p:cNvSpPr txBox="1">
            <a:spLocks noGrp="1"/>
          </p:cNvSpPr>
          <p:nvPr>
            <p:ph type="body" idx="1"/>
          </p:nvPr>
        </p:nvSpPr>
        <p:spPr>
          <a:xfrm>
            <a:off x="457200" y="1600200"/>
            <a:ext cx="8229600" cy="4421100"/>
          </a:xfrm>
          <a:prstGeom prst="rect">
            <a:avLst/>
          </a:prstGeom>
        </p:spPr>
        <p:txBody>
          <a:bodyPr lIns="91425" tIns="91425" rIns="91425" bIns="91425" anchor="t" anchorCtr="0">
            <a:noAutofit/>
          </a:bodyPr>
          <a:lstStyle/>
          <a:p>
            <a:pPr lvl="0" rtl="0">
              <a:spcBef>
                <a:spcPts val="0"/>
              </a:spcBef>
            </a:pPr>
            <a:r>
              <a:rPr lang="en-US"/>
              <a:t>Facility for user/algorithm designers to test and scale their algorithms to real world problems. Use case examples:</a:t>
            </a:r>
          </a:p>
          <a:p>
            <a:pPr lvl="1" rtl="0">
              <a:lnSpc>
                <a:spcPct val="100000"/>
              </a:lnSpc>
              <a:spcBef>
                <a:spcPts val="0"/>
              </a:spcBef>
            </a:pPr>
            <a:r>
              <a:rPr lang="en-US"/>
              <a:t>Distributed automated modelling of power system dynamic  [1]</a:t>
            </a:r>
          </a:p>
          <a:p>
            <a:pPr lvl="1" rtl="0">
              <a:lnSpc>
                <a:spcPct val="100000"/>
              </a:lnSpc>
              <a:spcBef>
                <a:spcPts val="0"/>
              </a:spcBef>
            </a:pPr>
            <a:r>
              <a:rPr lang="en-US"/>
              <a:t>Retail market for reliability [2]</a:t>
            </a:r>
          </a:p>
          <a:p>
            <a:pPr lvl="1" rtl="0">
              <a:lnSpc>
                <a:spcPct val="100000"/>
              </a:lnSpc>
              <a:spcBef>
                <a:spcPts val="0"/>
              </a:spcBef>
            </a:pPr>
            <a:r>
              <a:rPr lang="en-US"/>
              <a:t>Participation of electric vehicle in retail market [3]</a:t>
            </a:r>
          </a:p>
          <a:p>
            <a:pPr marL="457200" lvl="0" indent="0" rtl="0">
              <a:lnSpc>
                <a:spcPct val="150000"/>
              </a:lnSpc>
              <a:spcBef>
                <a:spcPts val="0"/>
              </a:spcBef>
              <a:buNone/>
            </a:pPr>
            <a:endParaRPr>
              <a:solidFill>
                <a:srgbClr val="000000"/>
              </a:solidFill>
            </a:endParaRPr>
          </a:p>
        </p:txBody>
      </p:sp>
      <p:sp>
        <p:nvSpPr>
          <p:cNvPr id="302" name="Shape 302"/>
          <p:cNvSpPr txBox="1">
            <a:spLocks noGrp="1"/>
          </p:cNvSpPr>
          <p:nvPr>
            <p:ph type="sldNum" idx="12"/>
          </p:nvPr>
        </p:nvSpPr>
        <p:spPr>
          <a:xfrm>
            <a:off x="6553200" y="6121400"/>
            <a:ext cx="2133600" cy="476100"/>
          </a:xfrm>
          <a:prstGeom prst="rect">
            <a:avLst/>
          </a:prstGeom>
        </p:spPr>
        <p:txBody>
          <a:bodyPr lIns="91425" tIns="45700" rIns="91425" bIns="45700" anchor="t" anchorCtr="0">
            <a:noAutofit/>
          </a:bodyPr>
          <a:lstStyle/>
          <a:p>
            <a:pPr lvl="0" rtl="0">
              <a:spcBef>
                <a:spcPts val="0"/>
              </a:spcBef>
              <a:buClr>
                <a:srgbClr val="000000"/>
              </a:buClr>
              <a:buSzPct val="25000"/>
              <a:buFont typeface="Arial"/>
              <a:buNone/>
            </a:pPr>
            <a:fld id="{00000000-1234-1234-1234-123412341234}" type="slidenum">
              <a:rPr lang="en-US"/>
              <a:t>15</a:t>
            </a:fld>
            <a:endParaRPr lang="en-US"/>
          </a:p>
        </p:txBody>
      </p:sp>
      <p:sp>
        <p:nvSpPr>
          <p:cNvPr id="303" name="Shape 303"/>
          <p:cNvSpPr txBox="1"/>
          <p:nvPr/>
        </p:nvSpPr>
        <p:spPr>
          <a:xfrm>
            <a:off x="572400" y="4966575"/>
            <a:ext cx="8114400" cy="627900"/>
          </a:xfrm>
          <a:prstGeom prst="rect">
            <a:avLst/>
          </a:prstGeom>
          <a:noFill/>
          <a:ln>
            <a:noFill/>
          </a:ln>
        </p:spPr>
        <p:txBody>
          <a:bodyPr lIns="91425" tIns="91425" rIns="91425" bIns="91425" anchor="t" anchorCtr="0">
            <a:noAutofit/>
          </a:bodyPr>
          <a:lstStyle/>
          <a:p>
            <a:pPr lvl="0" algn="ctr" rtl="0">
              <a:spcBef>
                <a:spcPts val="0"/>
              </a:spcBef>
              <a:buNone/>
            </a:pPr>
            <a:r>
              <a:rPr lang="en-US" sz="2400" b="1">
                <a:solidFill>
                  <a:schemeClr val="accent1"/>
                </a:solidFill>
              </a:rPr>
              <a:t>Focus of Today’s Presentation: </a:t>
            </a:r>
          </a:p>
          <a:p>
            <a:pPr lvl="0" algn="ctr" rtl="0">
              <a:spcBef>
                <a:spcPts val="0"/>
              </a:spcBef>
              <a:buNone/>
            </a:pPr>
            <a:r>
              <a:rPr lang="en-US" sz="2400" b="1">
                <a:solidFill>
                  <a:schemeClr val="accent1"/>
                </a:solidFill>
              </a:rPr>
              <a:t>Simulation-based Transactive Energy Market Design</a:t>
            </a:r>
          </a:p>
        </p:txBody>
      </p:sp>
    </p:spTree>
  </p:cSld>
  <p:clrMapOvr>
    <a:masterClrMapping/>
  </p:clrMapOvr>
  <p:transition spd="slow">
    <p:cu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69"/>
        <p:cNvGrpSpPr/>
        <p:nvPr/>
      </p:nvGrpSpPr>
      <p:grpSpPr>
        <a:xfrm>
          <a:off x="0" y="0"/>
          <a:ext cx="0" cy="0"/>
          <a:chOff x="0" y="0"/>
          <a:chExt cx="0" cy="0"/>
        </a:xfrm>
      </p:grpSpPr>
      <p:sp>
        <p:nvSpPr>
          <p:cNvPr id="270" name="Shape 270"/>
          <p:cNvSpPr txBox="1">
            <a:spLocks noGrp="1"/>
          </p:cNvSpPr>
          <p:nvPr>
            <p:ph type="title"/>
          </p:nvPr>
        </p:nvSpPr>
        <p:spPr>
          <a:xfrm>
            <a:off x="457200" y="-228600"/>
            <a:ext cx="8229600" cy="1143000"/>
          </a:xfrm>
          <a:prstGeom prst="rect">
            <a:avLst/>
          </a:prstGeom>
          <a:noFill/>
          <a:ln>
            <a:noFill/>
          </a:ln>
        </p:spPr>
        <p:txBody>
          <a:bodyPr lIns="91425" tIns="45700" rIns="91425" bIns="45700" anchor="ctr" anchorCtr="0">
            <a:noAutofit/>
          </a:bodyPr>
          <a:lstStyle/>
          <a:p>
            <a:pPr marL="0" marR="0" lvl="0" indent="0" algn="l" rtl="0">
              <a:spcBef>
                <a:spcPts val="0"/>
              </a:spcBef>
              <a:spcAft>
                <a:spcPts val="0"/>
              </a:spcAft>
              <a:buSzPct val="25000"/>
              <a:buNone/>
            </a:pPr>
            <a:r>
              <a:rPr lang="en-US" sz="4400" b="1" i="0" u="none" strike="noStrike" cap="none">
                <a:solidFill>
                  <a:schemeClr val="dk2"/>
                </a:solidFill>
                <a:latin typeface="Calibri"/>
                <a:ea typeface="Calibri"/>
                <a:cs typeface="Calibri"/>
                <a:sym typeface="Calibri"/>
              </a:rPr>
              <a:t>Smart Grid in a Room Simulator</a:t>
            </a:r>
          </a:p>
        </p:txBody>
      </p:sp>
      <p:sp>
        <p:nvSpPr>
          <p:cNvPr id="271" name="Shape 271"/>
          <p:cNvSpPr txBox="1"/>
          <p:nvPr/>
        </p:nvSpPr>
        <p:spPr>
          <a:xfrm>
            <a:off x="1292250" y="6343800"/>
            <a:ext cx="3813300" cy="252300"/>
          </a:xfrm>
          <a:prstGeom prst="rect">
            <a:avLst/>
          </a:prstGeom>
          <a:noFill/>
          <a:ln>
            <a:noFill/>
          </a:ln>
        </p:spPr>
        <p:txBody>
          <a:bodyPr lIns="91425" tIns="91425" rIns="91425" bIns="91425" anchor="t" anchorCtr="0">
            <a:noAutofit/>
          </a:bodyPr>
          <a:lstStyle/>
          <a:p>
            <a:pPr lvl="0" rtl="0">
              <a:spcBef>
                <a:spcPts val="0"/>
              </a:spcBef>
              <a:buNone/>
            </a:pPr>
            <a:r>
              <a:rPr lang="en-US"/>
              <a:t>* Provisional Patent</a:t>
            </a:r>
          </a:p>
        </p:txBody>
      </p:sp>
      <p:sp>
        <p:nvSpPr>
          <p:cNvPr id="272" name="Shape 272"/>
          <p:cNvSpPr/>
          <p:nvPr/>
        </p:nvSpPr>
        <p:spPr>
          <a:xfrm>
            <a:off x="381000" y="990600"/>
            <a:ext cx="2438400" cy="1600200"/>
          </a:xfrm>
          <a:prstGeom prst="rect">
            <a:avLst/>
          </a:prstGeom>
          <a:solidFill>
            <a:srgbClr val="707070"/>
          </a:solidFill>
          <a:ln>
            <a:noFill/>
          </a:ln>
        </p:spPr>
        <p:txBody>
          <a:bodyPr lIns="91425" tIns="45700" rIns="91425" bIns="45700" anchor="ctr" anchorCtr="0">
            <a:noAutofit/>
          </a:bodyPr>
          <a:lstStyle/>
          <a:p>
            <a:pPr marL="0" marR="0" lvl="0" indent="0" algn="ctr" rtl="0">
              <a:spcBef>
                <a:spcPts val="0"/>
              </a:spcBef>
              <a:buSzPct val="25000"/>
              <a:buNone/>
            </a:pPr>
            <a:r>
              <a:rPr lang="en-US" sz="1800">
                <a:solidFill>
                  <a:srgbClr val="FFFFFF"/>
                </a:solidFill>
                <a:latin typeface="Calibri"/>
                <a:ea typeface="Calibri"/>
                <a:cs typeface="Calibri"/>
                <a:sym typeface="Calibri"/>
              </a:rPr>
              <a:t>Matlab algorithms</a:t>
            </a:r>
          </a:p>
        </p:txBody>
      </p:sp>
      <p:sp>
        <p:nvSpPr>
          <p:cNvPr id="273" name="Shape 273"/>
          <p:cNvSpPr/>
          <p:nvPr/>
        </p:nvSpPr>
        <p:spPr>
          <a:xfrm>
            <a:off x="381000" y="2819400"/>
            <a:ext cx="2438400" cy="1600200"/>
          </a:xfrm>
          <a:prstGeom prst="rect">
            <a:avLst/>
          </a:prstGeom>
          <a:solidFill>
            <a:srgbClr val="BFBFBF"/>
          </a:solidFill>
          <a:ln>
            <a:noFill/>
          </a:ln>
        </p:spPr>
        <p:txBody>
          <a:bodyPr lIns="91425" tIns="45700" rIns="91425" bIns="45700" anchor="ctr" anchorCtr="0">
            <a:noAutofit/>
          </a:bodyPr>
          <a:lstStyle/>
          <a:p>
            <a:pPr marL="0" marR="0" lvl="0" indent="0" algn="ctr" rtl="0">
              <a:spcBef>
                <a:spcPts val="0"/>
              </a:spcBef>
              <a:buSzPct val="25000"/>
              <a:buNone/>
            </a:pPr>
            <a:r>
              <a:rPr lang="en-US" sz="1800">
                <a:solidFill>
                  <a:srgbClr val="FFFFFF"/>
                </a:solidFill>
                <a:latin typeface="Calibri"/>
                <a:ea typeface="Calibri"/>
                <a:cs typeface="Calibri"/>
                <a:sym typeface="Calibri"/>
              </a:rPr>
              <a:t>Actor orientation</a:t>
            </a:r>
          </a:p>
        </p:txBody>
      </p:sp>
      <p:sp>
        <p:nvSpPr>
          <p:cNvPr id="274" name="Shape 274"/>
          <p:cNvSpPr/>
          <p:nvPr/>
        </p:nvSpPr>
        <p:spPr>
          <a:xfrm>
            <a:off x="381000" y="4724400"/>
            <a:ext cx="2438400" cy="1600200"/>
          </a:xfrm>
          <a:prstGeom prst="rect">
            <a:avLst/>
          </a:prstGeom>
          <a:solidFill>
            <a:srgbClr val="707070"/>
          </a:solidFill>
          <a:ln>
            <a:noFill/>
          </a:ln>
        </p:spPr>
        <p:txBody>
          <a:bodyPr lIns="91425" tIns="45700" rIns="91425" bIns="45700" anchor="ctr" anchorCtr="0">
            <a:noAutofit/>
          </a:bodyPr>
          <a:lstStyle/>
          <a:p>
            <a:pPr marL="0" marR="0" lvl="0" indent="0" algn="ctr" rtl="0">
              <a:spcBef>
                <a:spcPts val="0"/>
              </a:spcBef>
              <a:buSzPct val="25000"/>
              <a:buNone/>
            </a:pPr>
            <a:r>
              <a:rPr lang="en-US" sz="1800">
                <a:solidFill>
                  <a:srgbClr val="FFFFFF"/>
                </a:solidFill>
                <a:latin typeface="Calibri"/>
                <a:ea typeface="Calibri"/>
                <a:cs typeface="Calibri"/>
                <a:sym typeface="Calibri"/>
              </a:rPr>
              <a:t>Scalability</a:t>
            </a:r>
          </a:p>
        </p:txBody>
      </p:sp>
      <p:sp>
        <p:nvSpPr>
          <p:cNvPr id="275" name="Shape 275"/>
          <p:cNvSpPr/>
          <p:nvPr/>
        </p:nvSpPr>
        <p:spPr>
          <a:xfrm>
            <a:off x="6248400" y="990600"/>
            <a:ext cx="2438400" cy="1600200"/>
          </a:xfrm>
          <a:prstGeom prst="rect">
            <a:avLst/>
          </a:prstGeom>
          <a:solidFill>
            <a:srgbClr val="BFBFBF"/>
          </a:solidFill>
          <a:ln>
            <a:noFill/>
          </a:ln>
        </p:spPr>
        <p:txBody>
          <a:bodyPr lIns="91425" tIns="45700" rIns="91425" bIns="45700" anchor="ctr" anchorCtr="0">
            <a:noAutofit/>
          </a:bodyPr>
          <a:lstStyle/>
          <a:p>
            <a:pPr marL="0" marR="0" lvl="0" indent="0" algn="ctr" rtl="0">
              <a:spcBef>
                <a:spcPts val="0"/>
              </a:spcBef>
              <a:buSzPct val="25000"/>
              <a:buNone/>
            </a:pPr>
            <a:r>
              <a:rPr lang="en-US" sz="1800">
                <a:solidFill>
                  <a:srgbClr val="FFFFFF"/>
                </a:solidFill>
                <a:latin typeface="Calibri"/>
                <a:ea typeface="Calibri"/>
                <a:cs typeface="Calibri"/>
                <a:sym typeface="Calibri"/>
              </a:rPr>
              <a:t>Distributed simulation</a:t>
            </a:r>
          </a:p>
        </p:txBody>
      </p:sp>
      <p:sp>
        <p:nvSpPr>
          <p:cNvPr id="276" name="Shape 276"/>
          <p:cNvSpPr/>
          <p:nvPr/>
        </p:nvSpPr>
        <p:spPr>
          <a:xfrm>
            <a:off x="6248400" y="2819400"/>
            <a:ext cx="2438400" cy="1600200"/>
          </a:xfrm>
          <a:prstGeom prst="rect">
            <a:avLst/>
          </a:prstGeom>
          <a:solidFill>
            <a:srgbClr val="707070"/>
          </a:solidFill>
          <a:ln>
            <a:noFill/>
          </a:ln>
        </p:spPr>
        <p:txBody>
          <a:bodyPr lIns="91425" tIns="45700" rIns="91425" bIns="45700" anchor="ctr" anchorCtr="0">
            <a:noAutofit/>
          </a:bodyPr>
          <a:lstStyle/>
          <a:p>
            <a:pPr marL="0" marR="0" lvl="0" indent="0" algn="ctr" rtl="0">
              <a:spcBef>
                <a:spcPts val="0"/>
              </a:spcBef>
              <a:buSzPct val="25000"/>
              <a:buNone/>
            </a:pPr>
            <a:r>
              <a:rPr lang="en-US" sz="1800">
                <a:solidFill>
                  <a:srgbClr val="FFFFFF"/>
                </a:solidFill>
                <a:latin typeface="Calibri"/>
                <a:ea typeface="Calibri"/>
                <a:cs typeface="Calibri"/>
                <a:sym typeface="Calibri"/>
              </a:rPr>
              <a:t>Event - Driven</a:t>
            </a:r>
          </a:p>
        </p:txBody>
      </p:sp>
      <p:sp>
        <p:nvSpPr>
          <p:cNvPr id="277" name="Shape 277"/>
          <p:cNvSpPr/>
          <p:nvPr/>
        </p:nvSpPr>
        <p:spPr>
          <a:xfrm>
            <a:off x="6248400" y="4724400"/>
            <a:ext cx="2438400" cy="1600200"/>
          </a:xfrm>
          <a:prstGeom prst="rect">
            <a:avLst/>
          </a:prstGeom>
          <a:solidFill>
            <a:srgbClr val="BFBFBF"/>
          </a:solidFill>
          <a:ln>
            <a:noFill/>
          </a:ln>
        </p:spPr>
        <p:txBody>
          <a:bodyPr lIns="91425" tIns="45700" rIns="91425" bIns="45700" anchor="ctr" anchorCtr="0">
            <a:noAutofit/>
          </a:bodyPr>
          <a:lstStyle/>
          <a:p>
            <a:pPr marL="0" marR="0" lvl="0" indent="0" algn="ctr" rtl="0">
              <a:spcBef>
                <a:spcPts val="0"/>
              </a:spcBef>
              <a:buSzPct val="25000"/>
              <a:buNone/>
            </a:pPr>
            <a:r>
              <a:rPr lang="en-US" sz="1800">
                <a:solidFill>
                  <a:srgbClr val="FFFFFF"/>
                </a:solidFill>
                <a:latin typeface="Calibri"/>
                <a:ea typeface="Calibri"/>
                <a:cs typeface="Calibri"/>
                <a:sym typeface="Calibri"/>
              </a:rPr>
              <a:t>DyMonDS*</a:t>
            </a:r>
          </a:p>
          <a:p>
            <a:pPr marL="0" marR="0" lvl="0" indent="0" algn="ctr" rtl="0">
              <a:spcBef>
                <a:spcPts val="0"/>
              </a:spcBef>
              <a:buSzPct val="25000"/>
              <a:buNone/>
            </a:pPr>
            <a:r>
              <a:rPr lang="en-US" sz="1800">
                <a:solidFill>
                  <a:srgbClr val="FFFFFF"/>
                </a:solidFill>
                <a:latin typeface="Calibri"/>
                <a:ea typeface="Calibri"/>
                <a:cs typeface="Calibri"/>
                <a:sym typeface="Calibri"/>
              </a:rPr>
              <a:t>Power system </a:t>
            </a:r>
          </a:p>
          <a:p>
            <a:pPr marL="0" marR="0" lvl="0" indent="0" algn="ctr" rtl="0">
              <a:spcBef>
                <a:spcPts val="0"/>
              </a:spcBef>
              <a:buSzPct val="25000"/>
              <a:buNone/>
            </a:pPr>
            <a:r>
              <a:rPr lang="en-US" sz="1800">
                <a:solidFill>
                  <a:srgbClr val="FFFFFF"/>
                </a:solidFill>
                <a:latin typeface="Calibri"/>
                <a:ea typeface="Calibri"/>
                <a:cs typeface="Calibri"/>
                <a:sym typeface="Calibri"/>
              </a:rPr>
              <a:t>Simulations</a:t>
            </a:r>
          </a:p>
        </p:txBody>
      </p:sp>
      <p:sp>
        <p:nvSpPr>
          <p:cNvPr id="278" name="Shape 278"/>
          <p:cNvSpPr/>
          <p:nvPr/>
        </p:nvSpPr>
        <p:spPr>
          <a:xfrm>
            <a:off x="3276600" y="2819400"/>
            <a:ext cx="2514600" cy="1600200"/>
          </a:xfrm>
          <a:prstGeom prst="rect">
            <a:avLst/>
          </a:prstGeom>
          <a:solidFill>
            <a:srgbClr val="707070"/>
          </a:solidFill>
          <a:ln>
            <a:noFill/>
          </a:ln>
        </p:spPr>
        <p:txBody>
          <a:bodyPr lIns="91425" tIns="45700" rIns="91425" bIns="45700" anchor="ctr" anchorCtr="0">
            <a:noAutofit/>
          </a:bodyPr>
          <a:lstStyle/>
          <a:p>
            <a:pPr marL="0" marR="0" lvl="0" indent="0" algn="ctr" rtl="0">
              <a:spcBef>
                <a:spcPts val="0"/>
              </a:spcBef>
              <a:buSzPct val="25000"/>
              <a:buNone/>
            </a:pPr>
            <a:r>
              <a:rPr lang="en-US" sz="1800">
                <a:solidFill>
                  <a:srgbClr val="FFFFFF"/>
                </a:solidFill>
                <a:latin typeface="Calibri"/>
                <a:ea typeface="Calibri"/>
                <a:cs typeface="Calibri"/>
                <a:sym typeface="Calibri"/>
              </a:rPr>
              <a:t>SGRS</a:t>
            </a:r>
          </a:p>
        </p:txBody>
      </p:sp>
      <p:cxnSp>
        <p:nvCxnSpPr>
          <p:cNvPr id="279" name="Shape 279"/>
          <p:cNvCxnSpPr/>
          <p:nvPr/>
        </p:nvCxnSpPr>
        <p:spPr>
          <a:xfrm>
            <a:off x="2819400" y="2590800"/>
            <a:ext cx="457200" cy="228600"/>
          </a:xfrm>
          <a:prstGeom prst="straightConnector1">
            <a:avLst/>
          </a:prstGeom>
          <a:noFill/>
          <a:ln w="25400" cap="flat" cmpd="sng">
            <a:solidFill>
              <a:srgbClr val="262626"/>
            </a:solidFill>
            <a:prstDash val="solid"/>
            <a:round/>
            <a:headEnd type="none" w="med" len="med"/>
            <a:tailEnd type="triangle" w="lg" len="lg"/>
          </a:ln>
        </p:spPr>
      </p:cxnSp>
      <p:cxnSp>
        <p:nvCxnSpPr>
          <p:cNvPr id="280" name="Shape 280"/>
          <p:cNvCxnSpPr>
            <a:stCxn id="273" idx="3"/>
            <a:endCxn id="278" idx="1"/>
          </p:cNvCxnSpPr>
          <p:nvPr/>
        </p:nvCxnSpPr>
        <p:spPr>
          <a:xfrm>
            <a:off x="2819400" y="3619500"/>
            <a:ext cx="457200" cy="0"/>
          </a:xfrm>
          <a:prstGeom prst="straightConnector1">
            <a:avLst/>
          </a:prstGeom>
          <a:noFill/>
          <a:ln w="25400" cap="flat" cmpd="sng">
            <a:solidFill>
              <a:srgbClr val="262626"/>
            </a:solidFill>
            <a:prstDash val="solid"/>
            <a:round/>
            <a:headEnd type="none" w="med" len="med"/>
            <a:tailEnd type="triangle" w="lg" len="lg"/>
          </a:ln>
        </p:spPr>
      </p:cxnSp>
      <p:cxnSp>
        <p:nvCxnSpPr>
          <p:cNvPr id="281" name="Shape 281"/>
          <p:cNvCxnSpPr/>
          <p:nvPr/>
        </p:nvCxnSpPr>
        <p:spPr>
          <a:xfrm rot="10800000" flipH="1">
            <a:off x="2819400" y="4419600"/>
            <a:ext cx="457200" cy="304800"/>
          </a:xfrm>
          <a:prstGeom prst="straightConnector1">
            <a:avLst/>
          </a:prstGeom>
          <a:noFill/>
          <a:ln w="25400" cap="flat" cmpd="sng">
            <a:solidFill>
              <a:srgbClr val="262626"/>
            </a:solidFill>
            <a:prstDash val="solid"/>
            <a:round/>
            <a:headEnd type="none" w="med" len="med"/>
            <a:tailEnd type="triangle" w="lg" len="lg"/>
          </a:ln>
        </p:spPr>
      </p:cxnSp>
      <p:cxnSp>
        <p:nvCxnSpPr>
          <p:cNvPr id="282" name="Shape 282"/>
          <p:cNvCxnSpPr/>
          <p:nvPr/>
        </p:nvCxnSpPr>
        <p:spPr>
          <a:xfrm rot="10800000">
            <a:off x="5791200" y="4419600"/>
            <a:ext cx="457200" cy="304800"/>
          </a:xfrm>
          <a:prstGeom prst="straightConnector1">
            <a:avLst/>
          </a:prstGeom>
          <a:noFill/>
          <a:ln w="25400" cap="flat" cmpd="sng">
            <a:solidFill>
              <a:srgbClr val="262626"/>
            </a:solidFill>
            <a:prstDash val="solid"/>
            <a:round/>
            <a:headEnd type="none" w="med" len="med"/>
            <a:tailEnd type="triangle" w="lg" len="lg"/>
          </a:ln>
        </p:spPr>
      </p:cxnSp>
      <p:cxnSp>
        <p:nvCxnSpPr>
          <p:cNvPr id="283" name="Shape 283"/>
          <p:cNvCxnSpPr>
            <a:stCxn id="276" idx="1"/>
            <a:endCxn id="278" idx="3"/>
          </p:cNvCxnSpPr>
          <p:nvPr/>
        </p:nvCxnSpPr>
        <p:spPr>
          <a:xfrm rot="10800000">
            <a:off x="5791200" y="3619500"/>
            <a:ext cx="457200" cy="0"/>
          </a:xfrm>
          <a:prstGeom prst="straightConnector1">
            <a:avLst/>
          </a:prstGeom>
          <a:noFill/>
          <a:ln w="25400" cap="flat" cmpd="sng">
            <a:solidFill>
              <a:srgbClr val="262626"/>
            </a:solidFill>
            <a:prstDash val="solid"/>
            <a:round/>
            <a:headEnd type="none" w="med" len="med"/>
            <a:tailEnd type="triangle" w="lg" len="lg"/>
          </a:ln>
        </p:spPr>
      </p:cxnSp>
      <p:cxnSp>
        <p:nvCxnSpPr>
          <p:cNvPr id="284" name="Shape 284"/>
          <p:cNvCxnSpPr/>
          <p:nvPr/>
        </p:nvCxnSpPr>
        <p:spPr>
          <a:xfrm flipH="1">
            <a:off x="5791200" y="2590800"/>
            <a:ext cx="457200" cy="200100"/>
          </a:xfrm>
          <a:prstGeom prst="straightConnector1">
            <a:avLst/>
          </a:prstGeom>
          <a:noFill/>
          <a:ln w="25400" cap="flat" cmpd="sng">
            <a:solidFill>
              <a:srgbClr val="262626"/>
            </a:solidFill>
            <a:prstDash val="solid"/>
            <a:round/>
            <a:headEnd type="none" w="med" len="med"/>
            <a:tailEnd type="triangle" w="lg" len="lg"/>
          </a:ln>
        </p:spPr>
      </p:cxnSp>
      <p:pic>
        <p:nvPicPr>
          <p:cNvPr id="285" name="Shape 285"/>
          <p:cNvPicPr preferRelativeResize="0"/>
          <p:nvPr/>
        </p:nvPicPr>
        <p:blipFill rotWithShape="1">
          <a:blip r:embed="rId3">
            <a:alphaModFix/>
          </a:blip>
          <a:srcRect/>
          <a:stretch/>
        </p:blipFill>
        <p:spPr>
          <a:xfrm>
            <a:off x="3276600" y="4743451"/>
            <a:ext cx="2514600" cy="1581300"/>
          </a:xfrm>
          <a:prstGeom prst="rect">
            <a:avLst/>
          </a:prstGeom>
          <a:noFill/>
          <a:ln>
            <a:noFill/>
          </a:ln>
        </p:spPr>
      </p:pic>
      <p:sp>
        <p:nvSpPr>
          <p:cNvPr id="286" name="Shape 286"/>
          <p:cNvSpPr/>
          <p:nvPr/>
        </p:nvSpPr>
        <p:spPr>
          <a:xfrm>
            <a:off x="3314700" y="990600"/>
            <a:ext cx="2438400" cy="1600200"/>
          </a:xfrm>
          <a:prstGeom prst="rect">
            <a:avLst/>
          </a:prstGeom>
          <a:solidFill>
            <a:srgbClr val="BFBFBF"/>
          </a:solidFill>
          <a:ln>
            <a:noFill/>
          </a:ln>
        </p:spPr>
        <p:txBody>
          <a:bodyPr lIns="91425" tIns="45700" rIns="91425" bIns="45700" anchor="ctr" anchorCtr="0">
            <a:noAutofit/>
          </a:bodyPr>
          <a:lstStyle/>
          <a:p>
            <a:pPr marL="0" marR="0" lvl="0" indent="0" algn="ctr" rtl="0">
              <a:spcBef>
                <a:spcPts val="0"/>
              </a:spcBef>
              <a:buSzPct val="25000"/>
              <a:buNone/>
            </a:pPr>
            <a:r>
              <a:rPr lang="en-US" sz="1800">
                <a:solidFill>
                  <a:srgbClr val="FFFFFF"/>
                </a:solidFill>
                <a:latin typeface="Calibri"/>
                <a:ea typeface="Calibri"/>
                <a:cs typeface="Calibri"/>
                <a:sym typeface="Calibri"/>
              </a:rPr>
              <a:t>State-machine driven</a:t>
            </a:r>
          </a:p>
        </p:txBody>
      </p:sp>
      <p:cxnSp>
        <p:nvCxnSpPr>
          <p:cNvPr id="287" name="Shape 287"/>
          <p:cNvCxnSpPr>
            <a:endCxn id="278" idx="0"/>
          </p:cNvCxnSpPr>
          <p:nvPr/>
        </p:nvCxnSpPr>
        <p:spPr>
          <a:xfrm flipH="1">
            <a:off x="4533900" y="2602500"/>
            <a:ext cx="7800" cy="216900"/>
          </a:xfrm>
          <a:prstGeom prst="straightConnector1">
            <a:avLst/>
          </a:prstGeom>
          <a:noFill/>
          <a:ln w="25400" cap="flat" cmpd="sng">
            <a:solidFill>
              <a:srgbClr val="262626"/>
            </a:solidFill>
            <a:prstDash val="solid"/>
            <a:round/>
            <a:headEnd type="none" w="med" len="med"/>
            <a:tailEnd type="triangle" w="lg" len="lg"/>
          </a:ln>
        </p:spPr>
      </p:cxnSp>
    </p:spTree>
  </p:cSld>
  <p:clrMapOvr>
    <a:masterClrMapping/>
  </p:clrMapOvr>
  <p:transition spd="slow">
    <p:cu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08"/>
        <p:cNvGrpSpPr/>
        <p:nvPr/>
      </p:nvGrpSpPr>
      <p:grpSpPr>
        <a:xfrm>
          <a:off x="0" y="0"/>
          <a:ext cx="0" cy="0"/>
          <a:chOff x="0" y="0"/>
          <a:chExt cx="0" cy="0"/>
        </a:xfrm>
      </p:grpSpPr>
      <p:sp>
        <p:nvSpPr>
          <p:cNvPr id="309" name="Shape 309"/>
          <p:cNvSpPr txBox="1">
            <a:spLocks noGrp="1"/>
          </p:cNvSpPr>
          <p:nvPr>
            <p:ph type="title"/>
          </p:nvPr>
        </p:nvSpPr>
        <p:spPr>
          <a:xfrm>
            <a:off x="457200" y="0"/>
            <a:ext cx="8229600" cy="1143000"/>
          </a:xfrm>
          <a:prstGeom prst="rect">
            <a:avLst/>
          </a:prstGeom>
        </p:spPr>
        <p:txBody>
          <a:bodyPr lIns="91425" tIns="91425" rIns="91425" bIns="91425" anchor="ctr" anchorCtr="0">
            <a:noAutofit/>
          </a:bodyPr>
          <a:lstStyle/>
          <a:p>
            <a:pPr lvl="0" rtl="0">
              <a:spcBef>
                <a:spcPts val="0"/>
              </a:spcBef>
              <a:buNone/>
            </a:pPr>
            <a:r>
              <a:rPr lang="en-US"/>
              <a:t>Transactive Energy Market Design</a:t>
            </a:r>
          </a:p>
        </p:txBody>
      </p:sp>
      <p:sp>
        <p:nvSpPr>
          <p:cNvPr id="310" name="Shape 310"/>
          <p:cNvSpPr txBox="1">
            <a:spLocks noGrp="1"/>
          </p:cNvSpPr>
          <p:nvPr>
            <p:ph type="body" idx="1"/>
          </p:nvPr>
        </p:nvSpPr>
        <p:spPr>
          <a:xfrm>
            <a:off x="457200" y="1600200"/>
            <a:ext cx="8229600" cy="4421100"/>
          </a:xfrm>
          <a:prstGeom prst="rect">
            <a:avLst/>
          </a:prstGeom>
        </p:spPr>
        <p:txBody>
          <a:bodyPr lIns="91425" tIns="91425" rIns="91425" bIns="91425" anchor="t" anchorCtr="0">
            <a:noAutofit/>
          </a:bodyPr>
          <a:lstStyle/>
          <a:p>
            <a:pPr lvl="0" rtl="0">
              <a:spcBef>
                <a:spcPts val="0"/>
              </a:spcBef>
            </a:pPr>
            <a:r>
              <a:rPr lang="en-US"/>
              <a:t>Many different forms/proposals</a:t>
            </a:r>
          </a:p>
          <a:p>
            <a:pPr lvl="1" rtl="0">
              <a:spcBef>
                <a:spcPts val="0"/>
              </a:spcBef>
            </a:pPr>
            <a:r>
              <a:rPr lang="en-US"/>
              <a:t>TeMix work of Ed Cazalet </a:t>
            </a:r>
          </a:p>
          <a:p>
            <a:pPr lvl="1" rtl="0">
              <a:spcBef>
                <a:spcPts val="0"/>
              </a:spcBef>
            </a:pPr>
            <a:r>
              <a:rPr lang="en-US"/>
              <a:t>Double auction market (E.g. GridWise Olympic Peninsula Demonstration)</a:t>
            </a:r>
          </a:p>
          <a:p>
            <a:pPr marL="457200" lvl="0" indent="0" rtl="0">
              <a:spcBef>
                <a:spcPts val="0"/>
              </a:spcBef>
              <a:buNone/>
            </a:pPr>
            <a:endParaRPr/>
          </a:p>
          <a:p>
            <a:pPr lvl="0" rtl="0">
              <a:spcBef>
                <a:spcPts val="0"/>
              </a:spcBef>
            </a:pPr>
            <a:r>
              <a:rPr lang="en-US"/>
              <a:t>Fundamental ideas:</a:t>
            </a:r>
          </a:p>
          <a:p>
            <a:pPr lvl="1" rtl="0">
              <a:spcBef>
                <a:spcPts val="0"/>
              </a:spcBef>
            </a:pPr>
            <a:r>
              <a:rPr lang="en-US"/>
              <a:t>Distributed decision making at value</a:t>
            </a:r>
          </a:p>
          <a:p>
            <a:pPr lvl="1" rtl="0">
              <a:spcBef>
                <a:spcPts val="0"/>
              </a:spcBef>
            </a:pPr>
            <a:r>
              <a:rPr lang="en-US"/>
              <a:t>Multiple time-scale market</a:t>
            </a:r>
          </a:p>
        </p:txBody>
      </p:sp>
      <p:sp>
        <p:nvSpPr>
          <p:cNvPr id="311" name="Shape 311"/>
          <p:cNvSpPr txBox="1">
            <a:spLocks noGrp="1"/>
          </p:cNvSpPr>
          <p:nvPr>
            <p:ph type="sldNum" idx="12"/>
          </p:nvPr>
        </p:nvSpPr>
        <p:spPr>
          <a:xfrm>
            <a:off x="6553200" y="6121400"/>
            <a:ext cx="2133600" cy="476100"/>
          </a:xfrm>
          <a:prstGeom prst="rect">
            <a:avLst/>
          </a:prstGeom>
        </p:spPr>
        <p:txBody>
          <a:bodyPr lIns="91425" tIns="45700" rIns="91425" bIns="45700" anchor="t" anchorCtr="0">
            <a:noAutofit/>
          </a:bodyPr>
          <a:lstStyle/>
          <a:p>
            <a:pPr lvl="0" rtl="0">
              <a:spcBef>
                <a:spcPts val="0"/>
              </a:spcBef>
              <a:buClr>
                <a:srgbClr val="000000"/>
              </a:buClr>
              <a:buSzPct val="25000"/>
              <a:buFont typeface="Arial"/>
              <a:buNone/>
            </a:pPr>
            <a:fld id="{00000000-1234-1234-1234-123412341234}" type="slidenum">
              <a:rPr lang="en-US"/>
              <a:t>17</a:t>
            </a:fld>
            <a:endParaRPr lang="en-US"/>
          </a:p>
        </p:txBody>
      </p:sp>
      <p:sp>
        <p:nvSpPr>
          <p:cNvPr id="312" name="Shape 312"/>
          <p:cNvSpPr txBox="1"/>
          <p:nvPr/>
        </p:nvSpPr>
        <p:spPr>
          <a:xfrm>
            <a:off x="572375" y="5393400"/>
            <a:ext cx="8114400" cy="627900"/>
          </a:xfrm>
          <a:prstGeom prst="rect">
            <a:avLst/>
          </a:prstGeom>
          <a:noFill/>
          <a:ln>
            <a:noFill/>
          </a:ln>
        </p:spPr>
        <p:txBody>
          <a:bodyPr lIns="91425" tIns="91425" rIns="91425" bIns="91425" anchor="t" anchorCtr="0">
            <a:noAutofit/>
          </a:bodyPr>
          <a:lstStyle/>
          <a:p>
            <a:pPr lvl="0" algn="ctr" rtl="0">
              <a:spcBef>
                <a:spcPts val="0"/>
              </a:spcBef>
              <a:buNone/>
            </a:pPr>
            <a:r>
              <a:rPr lang="en-US" sz="2400" b="1">
                <a:solidFill>
                  <a:schemeClr val="accent1"/>
                </a:solidFill>
              </a:rPr>
              <a:t>SGRS designed to manage these fundamental ideas to test different transactive energy market designs.</a:t>
            </a:r>
          </a:p>
        </p:txBody>
      </p:sp>
    </p:spTree>
  </p:cSld>
  <p:clrMapOvr>
    <a:masterClrMapping/>
  </p:clrMapOvr>
  <p:transition spd="slow">
    <p:cut/>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17"/>
        <p:cNvGrpSpPr/>
        <p:nvPr/>
      </p:nvGrpSpPr>
      <p:grpSpPr>
        <a:xfrm>
          <a:off x="0" y="0"/>
          <a:ext cx="0" cy="0"/>
          <a:chOff x="0" y="0"/>
          <a:chExt cx="0" cy="0"/>
        </a:xfrm>
      </p:grpSpPr>
      <p:sp>
        <p:nvSpPr>
          <p:cNvPr id="318" name="Shape 318"/>
          <p:cNvSpPr txBox="1">
            <a:spLocks noGrp="1"/>
          </p:cNvSpPr>
          <p:nvPr>
            <p:ph type="title"/>
          </p:nvPr>
        </p:nvSpPr>
        <p:spPr>
          <a:xfrm>
            <a:off x="457200" y="0"/>
            <a:ext cx="8229600" cy="1143000"/>
          </a:xfrm>
          <a:prstGeom prst="rect">
            <a:avLst/>
          </a:prstGeom>
        </p:spPr>
        <p:txBody>
          <a:bodyPr lIns="91425" tIns="91425" rIns="91425" bIns="91425" anchor="ctr" anchorCtr="0">
            <a:noAutofit/>
          </a:bodyPr>
          <a:lstStyle/>
          <a:p>
            <a:pPr lvl="0" rtl="0">
              <a:spcBef>
                <a:spcPts val="0"/>
              </a:spcBef>
              <a:buNone/>
            </a:pPr>
            <a:r>
              <a:rPr lang="en-US"/>
              <a:t>Simulation-Based Market Design</a:t>
            </a:r>
          </a:p>
        </p:txBody>
      </p:sp>
      <p:sp>
        <p:nvSpPr>
          <p:cNvPr id="319" name="Shape 319"/>
          <p:cNvSpPr txBox="1">
            <a:spLocks noGrp="1"/>
          </p:cNvSpPr>
          <p:nvPr>
            <p:ph type="sldNum" idx="12"/>
          </p:nvPr>
        </p:nvSpPr>
        <p:spPr>
          <a:xfrm>
            <a:off x="6553200" y="6121400"/>
            <a:ext cx="2133600" cy="476100"/>
          </a:xfrm>
          <a:prstGeom prst="rect">
            <a:avLst/>
          </a:prstGeom>
        </p:spPr>
        <p:txBody>
          <a:bodyPr lIns="91425" tIns="45700" rIns="91425" bIns="45700" anchor="t" anchorCtr="0">
            <a:noAutofit/>
          </a:bodyPr>
          <a:lstStyle/>
          <a:p>
            <a:pPr lvl="0" rtl="0">
              <a:spcBef>
                <a:spcPts val="0"/>
              </a:spcBef>
              <a:buClr>
                <a:srgbClr val="000000"/>
              </a:buClr>
              <a:buSzPct val="25000"/>
              <a:buFont typeface="Arial"/>
              <a:buNone/>
            </a:pPr>
            <a:fld id="{00000000-1234-1234-1234-123412341234}" type="slidenum">
              <a:rPr lang="en-US"/>
              <a:t>18</a:t>
            </a:fld>
            <a:endParaRPr lang="en-US"/>
          </a:p>
        </p:txBody>
      </p:sp>
      <p:pic>
        <p:nvPicPr>
          <p:cNvPr id="320" name="Shape 320"/>
          <p:cNvPicPr preferRelativeResize="0"/>
          <p:nvPr/>
        </p:nvPicPr>
        <p:blipFill>
          <a:blip r:embed="rId3">
            <a:alphaModFix/>
          </a:blip>
          <a:stretch>
            <a:fillRect/>
          </a:stretch>
        </p:blipFill>
        <p:spPr>
          <a:xfrm>
            <a:off x="1509712" y="1385887"/>
            <a:ext cx="6124575" cy="4086225"/>
          </a:xfrm>
          <a:prstGeom prst="rect">
            <a:avLst/>
          </a:prstGeom>
          <a:noFill/>
          <a:ln>
            <a:noFill/>
          </a:ln>
        </p:spPr>
      </p:pic>
    </p:spTree>
  </p:cSld>
  <p:clrMapOvr>
    <a:masterClrMapping/>
  </p:clrMapOvr>
  <p:transition spd="slow">
    <p:cut/>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6" name="Shape 146"/>
          <p:cNvSpPr/>
          <p:nvPr/>
        </p:nvSpPr>
        <p:spPr>
          <a:xfrm>
            <a:off x="5373775" y="3728400"/>
            <a:ext cx="3537900" cy="2681636"/>
          </a:xfrm>
          <a:prstGeom prst="roundRect">
            <a:avLst>
              <a:gd name="adj" fmla="val 16667"/>
            </a:avLst>
          </a:prstGeom>
          <a:noFill/>
          <a:ln w="25400" cap="flat" cmpd="sng">
            <a:solidFill>
              <a:srgbClr val="00B050"/>
            </a:solidFill>
            <a:prstDash val="solid"/>
            <a:round/>
            <a:headEnd type="none" w="med" len="med"/>
            <a:tailEnd type="none" w="med" len="med"/>
          </a:ln>
        </p:spPr>
        <p:txBody>
          <a:bodyPr lIns="91425" tIns="45700" rIns="91425" bIns="45700" anchor="t" anchorCtr="0">
            <a:noAutofit/>
          </a:bodyPr>
          <a:lstStyle/>
          <a:p>
            <a:pPr marL="0" marR="0" lvl="0" indent="0" algn="ctr" rtl="0">
              <a:spcBef>
                <a:spcPts val="0"/>
              </a:spcBef>
              <a:buSzPct val="25000"/>
              <a:buNone/>
            </a:pPr>
            <a:r>
              <a:rPr lang="en-US" sz="1100" dirty="0">
                <a:solidFill>
                  <a:srgbClr val="002060"/>
                </a:solidFill>
                <a:latin typeface="Arial"/>
                <a:ea typeface="Arial"/>
                <a:cs typeface="Arial"/>
                <a:sym typeface="Arial"/>
              </a:rPr>
              <a:t>ISO</a:t>
            </a:r>
          </a:p>
          <a:p>
            <a:pPr marL="0" marR="0" lvl="0" indent="0" algn="l" rtl="0">
              <a:spcBef>
                <a:spcPts val="0"/>
              </a:spcBef>
              <a:buSzPct val="25000"/>
              <a:buNone/>
            </a:pPr>
            <a:r>
              <a:rPr lang="en-US" sz="1100" dirty="0">
                <a:solidFill>
                  <a:srgbClr val="002060"/>
                </a:solidFill>
                <a:latin typeface="Arial"/>
                <a:ea typeface="Arial"/>
                <a:cs typeface="Arial"/>
                <a:sym typeface="Arial"/>
              </a:rPr>
              <a:t>+step():</a:t>
            </a:r>
          </a:p>
          <a:p>
            <a:pPr marL="0" marR="0" lvl="0" indent="0" algn="l" rtl="0">
              <a:spcBef>
                <a:spcPts val="0"/>
              </a:spcBef>
              <a:buSzPct val="25000"/>
              <a:buNone/>
            </a:pPr>
            <a:r>
              <a:rPr lang="en-US" sz="1100" dirty="0">
                <a:solidFill>
                  <a:srgbClr val="002060"/>
                </a:solidFill>
                <a:latin typeface="Arial"/>
                <a:ea typeface="Arial"/>
                <a:cs typeface="Arial"/>
                <a:sym typeface="Arial"/>
              </a:rPr>
              <a:t>State 0: Wait for </a:t>
            </a:r>
            <a:r>
              <a:rPr lang="en-US" sz="1100" dirty="0">
                <a:solidFill>
                  <a:srgbClr val="002060"/>
                </a:solidFill>
              </a:rPr>
              <a:t>Start Signal from LSE</a:t>
            </a:r>
          </a:p>
          <a:p>
            <a:pPr marL="0" marR="0" lvl="0" indent="0" algn="l" rtl="0">
              <a:spcBef>
                <a:spcPts val="0"/>
              </a:spcBef>
              <a:buSzPct val="25000"/>
              <a:buNone/>
            </a:pPr>
            <a:r>
              <a:rPr lang="en-US" sz="1100" dirty="0">
                <a:solidFill>
                  <a:srgbClr val="002060"/>
                </a:solidFill>
              </a:rPr>
              <a:t>              Send Start Signal to Start Simulation</a:t>
            </a:r>
          </a:p>
          <a:p>
            <a:pPr marL="0" marR="0" lvl="0" indent="0" algn="l" rtl="0">
              <a:spcBef>
                <a:spcPts val="0"/>
              </a:spcBef>
              <a:buNone/>
            </a:pPr>
            <a:endParaRPr sz="1100" dirty="0">
              <a:solidFill>
                <a:srgbClr val="002060"/>
              </a:solidFill>
            </a:endParaRPr>
          </a:p>
          <a:p>
            <a:pPr marL="0" marR="0" lvl="0" indent="0" algn="l" rtl="0">
              <a:spcBef>
                <a:spcPts val="0"/>
              </a:spcBef>
              <a:buSzPct val="25000"/>
              <a:buNone/>
            </a:pPr>
            <a:r>
              <a:rPr lang="en-US" sz="1100" dirty="0">
                <a:solidFill>
                  <a:srgbClr val="002060"/>
                </a:solidFill>
              </a:rPr>
              <a:t>State 1: Wait for Forward and RT Bids</a:t>
            </a:r>
          </a:p>
          <a:p>
            <a:pPr marL="0" marR="0" lvl="0" indent="0" algn="l" rtl="0">
              <a:spcBef>
                <a:spcPts val="0"/>
              </a:spcBef>
              <a:buSzPct val="25000"/>
              <a:buNone/>
            </a:pPr>
            <a:r>
              <a:rPr lang="en-US" sz="1100" dirty="0">
                <a:solidFill>
                  <a:srgbClr val="002060"/>
                </a:solidFill>
              </a:rPr>
              <a:t>              Clear Forward and RT Market</a:t>
            </a:r>
          </a:p>
          <a:p>
            <a:pPr marL="0" marR="0" lvl="0" indent="0" algn="l" rtl="0">
              <a:spcBef>
                <a:spcPts val="0"/>
              </a:spcBef>
              <a:buSzPct val="25000"/>
              <a:buNone/>
            </a:pPr>
            <a:r>
              <a:rPr lang="en-US" sz="1100" dirty="0">
                <a:solidFill>
                  <a:srgbClr val="002060"/>
                </a:solidFill>
              </a:rPr>
              <a:t>              Send Dispatch and Prices</a:t>
            </a:r>
          </a:p>
          <a:p>
            <a:pPr marL="0" marR="0" lvl="0" indent="0" algn="l" rtl="0">
              <a:spcBef>
                <a:spcPts val="0"/>
              </a:spcBef>
              <a:buSzPct val="25000"/>
              <a:buNone/>
            </a:pPr>
            <a:r>
              <a:rPr lang="en-US" sz="1100" dirty="0">
                <a:solidFill>
                  <a:srgbClr val="002060"/>
                </a:solidFill>
              </a:rPr>
              <a:t>              </a:t>
            </a:r>
            <a:r>
              <a:rPr lang="en-US" sz="1100" dirty="0">
                <a:solidFill>
                  <a:srgbClr val="0000FF"/>
                </a:solidFill>
              </a:rPr>
              <a:t>Iterate</a:t>
            </a:r>
          </a:p>
          <a:p>
            <a:pPr marL="0" marR="0" lvl="0" indent="0" algn="l" rtl="0">
              <a:spcBef>
                <a:spcPts val="0"/>
              </a:spcBef>
              <a:buNone/>
            </a:pPr>
            <a:endParaRPr sz="1100" dirty="0">
              <a:solidFill>
                <a:srgbClr val="0000FF"/>
              </a:solidFill>
            </a:endParaRPr>
          </a:p>
          <a:p>
            <a:pPr marL="0" marR="0" lvl="0" indent="0" algn="l" rtl="0">
              <a:spcBef>
                <a:spcPts val="0"/>
              </a:spcBef>
              <a:buSzPct val="25000"/>
              <a:buNone/>
            </a:pPr>
            <a:r>
              <a:rPr lang="en-US" sz="1100" dirty="0"/>
              <a:t>State 2: Send Estimated Future Prices</a:t>
            </a:r>
          </a:p>
          <a:p>
            <a:pPr marL="457200" marR="0" lvl="0" indent="0" algn="l" rtl="0">
              <a:spcBef>
                <a:spcPts val="0"/>
              </a:spcBef>
              <a:buSzPct val="25000"/>
              <a:buNone/>
            </a:pPr>
            <a:r>
              <a:rPr lang="en-US" sz="1100" dirty="0"/>
              <a:t>  Wait for Investment Bids</a:t>
            </a:r>
          </a:p>
          <a:p>
            <a:pPr marL="457200" marR="0" lvl="0" indent="0" algn="l" rtl="0">
              <a:spcBef>
                <a:spcPts val="0"/>
              </a:spcBef>
              <a:buSzPct val="25000"/>
              <a:buNone/>
            </a:pPr>
            <a:r>
              <a:rPr lang="en-US" sz="1100" dirty="0"/>
              <a:t>Clear Investment Market (If Appropriate)</a:t>
            </a:r>
          </a:p>
          <a:p>
            <a:pPr lvl="0" indent="457200" rtl="0">
              <a:spcBef>
                <a:spcPts val="0"/>
              </a:spcBef>
              <a:buClr>
                <a:schemeClr val="dk1"/>
              </a:buClr>
              <a:buSzPct val="25000"/>
              <a:buFont typeface="Arial"/>
              <a:buNone/>
            </a:pPr>
            <a:r>
              <a:rPr lang="en-US" sz="1100" dirty="0">
                <a:solidFill>
                  <a:srgbClr val="0000FF"/>
                </a:solidFill>
              </a:rPr>
              <a:t>  Iterate</a:t>
            </a:r>
          </a:p>
          <a:p>
            <a:pPr marL="0" marR="0" lvl="0" indent="0" algn="l" rtl="0">
              <a:spcBef>
                <a:spcPts val="0"/>
              </a:spcBef>
              <a:buSzPct val="25000"/>
              <a:buNone/>
            </a:pPr>
            <a:r>
              <a:rPr lang="en-US" sz="1100" dirty="0">
                <a:solidFill>
                  <a:srgbClr val="0000FF"/>
                </a:solidFill>
              </a:rPr>
              <a:t>	</a:t>
            </a:r>
          </a:p>
          <a:p>
            <a:pPr marL="0" marR="0" lvl="0" indent="0" algn="l" rtl="0">
              <a:spcBef>
                <a:spcPts val="0"/>
              </a:spcBef>
              <a:buNone/>
            </a:pPr>
            <a:endParaRPr sz="1100" dirty="0">
              <a:solidFill>
                <a:srgbClr val="002060"/>
              </a:solidFill>
              <a:latin typeface="Arial"/>
              <a:ea typeface="Arial"/>
              <a:cs typeface="Arial"/>
              <a:sym typeface="Arial"/>
            </a:endParaRPr>
          </a:p>
        </p:txBody>
      </p:sp>
      <p:sp>
        <p:nvSpPr>
          <p:cNvPr id="141" name="Shape 141"/>
          <p:cNvSpPr txBox="1">
            <a:spLocks noGrp="1"/>
          </p:cNvSpPr>
          <p:nvPr>
            <p:ph type="title"/>
          </p:nvPr>
        </p:nvSpPr>
        <p:spPr>
          <a:xfrm>
            <a:off x="457200" y="0"/>
            <a:ext cx="8229600" cy="1143000"/>
          </a:xfrm>
          <a:prstGeom prst="rect">
            <a:avLst/>
          </a:prstGeom>
        </p:spPr>
        <p:txBody>
          <a:bodyPr lIns="91425" tIns="91425" rIns="91425" bIns="91425" anchor="ctr" anchorCtr="0">
            <a:noAutofit/>
          </a:bodyPr>
          <a:lstStyle/>
          <a:p>
            <a:pPr lvl="0">
              <a:spcBef>
                <a:spcPts val="0"/>
              </a:spcBef>
              <a:buNone/>
            </a:pPr>
            <a:r>
              <a:rPr lang="en-US"/>
              <a:t>Multi Time-Scale Market Implementation on SGRS</a:t>
            </a:r>
          </a:p>
        </p:txBody>
      </p:sp>
      <p:sp>
        <p:nvSpPr>
          <p:cNvPr id="142" name="Shape 142"/>
          <p:cNvSpPr txBox="1">
            <a:spLocks noGrp="1"/>
          </p:cNvSpPr>
          <p:nvPr>
            <p:ph type="sldNum" idx="12"/>
          </p:nvPr>
        </p:nvSpPr>
        <p:spPr>
          <a:xfrm>
            <a:off x="6710218" y="6410036"/>
            <a:ext cx="2133600" cy="476100"/>
          </a:xfrm>
          <a:prstGeom prst="rect">
            <a:avLst/>
          </a:prstGeom>
        </p:spPr>
        <p:txBody>
          <a:bodyPr lIns="91425" tIns="45700" rIns="91425" bIns="45700" anchor="t" anchorCtr="0">
            <a:noAutofit/>
          </a:bodyPr>
          <a:lstStyle/>
          <a:p>
            <a:pPr lvl="0">
              <a:spcBef>
                <a:spcPts val="0"/>
              </a:spcBef>
              <a:buClr>
                <a:srgbClr val="000000"/>
              </a:buClr>
              <a:buSzPct val="25000"/>
              <a:buFont typeface="Arial"/>
              <a:buNone/>
            </a:pPr>
            <a:fld id="{00000000-1234-1234-1234-123412341234}" type="slidenum">
              <a:rPr lang="en-US"/>
              <a:t>19</a:t>
            </a:fld>
            <a:endParaRPr lang="en-US" dirty="0"/>
          </a:p>
        </p:txBody>
      </p:sp>
      <p:sp>
        <p:nvSpPr>
          <p:cNvPr id="143" name="Shape 143"/>
          <p:cNvSpPr/>
          <p:nvPr/>
        </p:nvSpPr>
        <p:spPr>
          <a:xfrm>
            <a:off x="526500" y="1516487"/>
            <a:ext cx="3537900" cy="2088900"/>
          </a:xfrm>
          <a:prstGeom prst="roundRect">
            <a:avLst>
              <a:gd name="adj" fmla="val 11537"/>
            </a:avLst>
          </a:prstGeom>
          <a:noFill/>
          <a:ln w="25400" cap="flat" cmpd="sng">
            <a:solidFill>
              <a:srgbClr val="0070C0"/>
            </a:solidFill>
            <a:prstDash val="solid"/>
            <a:round/>
            <a:headEnd type="none" w="med" len="med"/>
            <a:tailEnd type="none" w="med" len="med"/>
          </a:ln>
        </p:spPr>
        <p:txBody>
          <a:bodyPr lIns="91425" tIns="45700" rIns="91425" bIns="45700" anchor="t" anchorCtr="0">
            <a:noAutofit/>
          </a:bodyPr>
          <a:lstStyle/>
          <a:p>
            <a:pPr marL="0" marR="0" lvl="0" indent="0" algn="ctr" rtl="0">
              <a:spcBef>
                <a:spcPts val="0"/>
              </a:spcBef>
              <a:buSzPct val="25000"/>
              <a:buNone/>
            </a:pPr>
            <a:r>
              <a:rPr lang="en-US" sz="1100">
                <a:solidFill>
                  <a:srgbClr val="002060"/>
                </a:solidFill>
                <a:latin typeface="Arial"/>
                <a:ea typeface="Arial"/>
                <a:cs typeface="Arial"/>
                <a:sym typeface="Arial"/>
              </a:rPr>
              <a:t>LSE</a:t>
            </a:r>
          </a:p>
          <a:p>
            <a:pPr marL="0" marR="0" lvl="0" indent="0" algn="l" rtl="0">
              <a:spcBef>
                <a:spcPts val="0"/>
              </a:spcBef>
              <a:buSzPct val="25000"/>
              <a:buNone/>
            </a:pPr>
            <a:r>
              <a:rPr lang="en-US" sz="1100">
                <a:solidFill>
                  <a:srgbClr val="002060"/>
                </a:solidFill>
                <a:latin typeface="Arial"/>
                <a:ea typeface="Arial"/>
                <a:cs typeface="Arial"/>
                <a:sym typeface="Arial"/>
              </a:rPr>
              <a:t>+step():</a:t>
            </a:r>
          </a:p>
          <a:p>
            <a:pPr marL="0" marR="0" lvl="0" indent="0" algn="l" rtl="0">
              <a:spcBef>
                <a:spcPts val="0"/>
              </a:spcBef>
              <a:buSzPct val="25000"/>
              <a:buNone/>
            </a:pPr>
            <a:r>
              <a:rPr lang="en-US" sz="1100">
                <a:solidFill>
                  <a:srgbClr val="002060"/>
                </a:solidFill>
                <a:latin typeface="Arial"/>
                <a:ea typeface="Arial"/>
                <a:cs typeface="Arial"/>
                <a:sym typeface="Arial"/>
              </a:rPr>
              <a:t>State 0: </a:t>
            </a:r>
            <a:r>
              <a:rPr lang="en-US" sz="1100">
                <a:solidFill>
                  <a:srgbClr val="002060"/>
                </a:solidFill>
              </a:rPr>
              <a:t>Wait for Load Series/Forecast</a:t>
            </a:r>
          </a:p>
          <a:p>
            <a:pPr marL="0" marR="0" lvl="0" indent="0" algn="l" rtl="0">
              <a:spcBef>
                <a:spcPts val="0"/>
              </a:spcBef>
              <a:buSzPct val="25000"/>
              <a:buNone/>
            </a:pPr>
            <a:r>
              <a:rPr lang="en-US" sz="1100">
                <a:solidFill>
                  <a:srgbClr val="002060"/>
                </a:solidFill>
                <a:latin typeface="Arial"/>
                <a:ea typeface="Arial"/>
                <a:cs typeface="Arial"/>
                <a:sym typeface="Arial"/>
              </a:rPr>
              <a:t>              Send </a:t>
            </a:r>
            <a:r>
              <a:rPr lang="en-US" sz="1100">
                <a:solidFill>
                  <a:srgbClr val="002060"/>
                </a:solidFill>
              </a:rPr>
              <a:t>Signal To ISO Start Simulation</a:t>
            </a:r>
          </a:p>
          <a:p>
            <a:pPr marL="0" marR="0" lvl="0" indent="0" algn="l" rtl="0">
              <a:spcBef>
                <a:spcPts val="0"/>
              </a:spcBef>
              <a:buNone/>
            </a:pPr>
            <a:endParaRPr sz="1100">
              <a:solidFill>
                <a:srgbClr val="002060"/>
              </a:solidFill>
              <a:latin typeface="Arial"/>
              <a:ea typeface="Arial"/>
              <a:cs typeface="Arial"/>
              <a:sym typeface="Arial"/>
            </a:endParaRPr>
          </a:p>
          <a:p>
            <a:pPr marL="0" marR="0" lvl="0" indent="0" algn="l" rtl="0">
              <a:spcBef>
                <a:spcPts val="0"/>
              </a:spcBef>
              <a:buSzPct val="25000"/>
              <a:buNone/>
            </a:pPr>
            <a:r>
              <a:rPr lang="en-US" sz="1100">
                <a:solidFill>
                  <a:srgbClr val="002060"/>
                </a:solidFill>
                <a:latin typeface="Arial"/>
                <a:ea typeface="Arial"/>
                <a:cs typeface="Arial"/>
                <a:sym typeface="Arial"/>
              </a:rPr>
              <a:t>State 1: Wait for </a:t>
            </a:r>
            <a:r>
              <a:rPr lang="en-US" sz="1100">
                <a:solidFill>
                  <a:srgbClr val="002060"/>
                </a:solidFill>
              </a:rPr>
              <a:t>Forward and RT Prices</a:t>
            </a:r>
          </a:p>
          <a:p>
            <a:pPr marL="0" marR="0" lvl="0" indent="0" algn="l" rtl="0">
              <a:spcBef>
                <a:spcPts val="0"/>
              </a:spcBef>
              <a:buSzPct val="25000"/>
              <a:buNone/>
            </a:pPr>
            <a:r>
              <a:rPr lang="en-US" sz="1100">
                <a:solidFill>
                  <a:srgbClr val="002060"/>
                </a:solidFill>
                <a:latin typeface="Arial"/>
                <a:ea typeface="Arial"/>
                <a:cs typeface="Arial"/>
                <a:sym typeface="Arial"/>
              </a:rPr>
              <a:t>              </a:t>
            </a:r>
            <a:r>
              <a:rPr lang="en-US" sz="1100">
                <a:solidFill>
                  <a:srgbClr val="002060"/>
                </a:solidFill>
              </a:rPr>
              <a:t>Calculate Forward and RT market bids</a:t>
            </a:r>
          </a:p>
          <a:p>
            <a:pPr marL="914400" marR="0" lvl="0" indent="-298450" algn="l" rtl="0">
              <a:spcBef>
                <a:spcPts val="0"/>
              </a:spcBef>
              <a:buClr>
                <a:srgbClr val="FF0000"/>
              </a:buClr>
              <a:buSzPct val="100000"/>
              <a:buChar char="●"/>
            </a:pPr>
            <a:r>
              <a:rPr lang="en-US" sz="1100">
                <a:solidFill>
                  <a:srgbClr val="FF0000"/>
                </a:solidFill>
              </a:rPr>
              <a:t>RT market bids for time t</a:t>
            </a:r>
          </a:p>
          <a:p>
            <a:pPr marL="914400" marR="0" lvl="0" indent="-298450" algn="l" rtl="0">
              <a:spcBef>
                <a:spcPts val="0"/>
              </a:spcBef>
              <a:buClr>
                <a:srgbClr val="FF0000"/>
              </a:buClr>
              <a:buSzPct val="100000"/>
              <a:buChar char="●"/>
            </a:pPr>
            <a:r>
              <a:rPr lang="en-US" sz="1100">
                <a:solidFill>
                  <a:srgbClr val="FF0000"/>
                </a:solidFill>
              </a:rPr>
              <a:t>Forward market bids for time t + T</a:t>
            </a:r>
          </a:p>
          <a:p>
            <a:pPr marL="0" marR="0" lvl="0" indent="0" algn="l" rtl="0">
              <a:spcBef>
                <a:spcPts val="0"/>
              </a:spcBef>
              <a:buSzPct val="25000"/>
              <a:buNone/>
            </a:pPr>
            <a:r>
              <a:rPr lang="en-US" sz="1100">
                <a:solidFill>
                  <a:srgbClr val="002060"/>
                </a:solidFill>
                <a:latin typeface="Arial"/>
                <a:ea typeface="Arial"/>
                <a:cs typeface="Arial"/>
                <a:sym typeface="Arial"/>
              </a:rPr>
              <a:t>              Send Bids to ISO</a:t>
            </a:r>
          </a:p>
          <a:p>
            <a:pPr marL="457200" marR="0" lvl="0" indent="0" algn="l" rtl="0">
              <a:spcBef>
                <a:spcPts val="0"/>
              </a:spcBef>
              <a:buSzPct val="25000"/>
              <a:buNone/>
            </a:pPr>
            <a:r>
              <a:rPr lang="en-US" sz="1100">
                <a:solidFill>
                  <a:srgbClr val="002060"/>
                </a:solidFill>
              </a:rPr>
              <a:t>  </a:t>
            </a:r>
            <a:r>
              <a:rPr lang="en-US" sz="1100">
                <a:solidFill>
                  <a:srgbClr val="0000FF"/>
                </a:solidFill>
              </a:rPr>
              <a:t>Iterate</a:t>
            </a:r>
          </a:p>
        </p:txBody>
      </p:sp>
      <p:sp>
        <p:nvSpPr>
          <p:cNvPr id="144" name="Shape 144"/>
          <p:cNvSpPr/>
          <p:nvPr/>
        </p:nvSpPr>
        <p:spPr>
          <a:xfrm>
            <a:off x="5373775" y="1188951"/>
            <a:ext cx="3537900" cy="2362800"/>
          </a:xfrm>
          <a:prstGeom prst="roundRect">
            <a:avLst>
              <a:gd name="adj" fmla="val 11537"/>
            </a:avLst>
          </a:prstGeom>
          <a:noFill/>
          <a:ln w="25400" cap="flat" cmpd="sng">
            <a:solidFill>
              <a:srgbClr val="0070C0"/>
            </a:solidFill>
            <a:prstDash val="solid"/>
            <a:round/>
            <a:headEnd type="none" w="med" len="med"/>
            <a:tailEnd type="none" w="med" len="med"/>
          </a:ln>
        </p:spPr>
        <p:txBody>
          <a:bodyPr lIns="91425" tIns="45700" rIns="91425" bIns="45700" anchor="t" anchorCtr="0">
            <a:noAutofit/>
          </a:bodyPr>
          <a:lstStyle/>
          <a:p>
            <a:pPr marL="0" marR="0" lvl="0" indent="0" algn="ctr" rtl="0">
              <a:spcBef>
                <a:spcPts val="0"/>
              </a:spcBef>
              <a:buSzPct val="25000"/>
              <a:buNone/>
            </a:pPr>
            <a:r>
              <a:rPr lang="en-US" sz="1100">
                <a:solidFill>
                  <a:srgbClr val="002060"/>
                </a:solidFill>
              </a:rPr>
              <a:t>Gen</a:t>
            </a:r>
          </a:p>
          <a:p>
            <a:pPr marL="0" marR="0" lvl="0" indent="0" algn="l" rtl="0">
              <a:spcBef>
                <a:spcPts val="0"/>
              </a:spcBef>
              <a:buSzPct val="25000"/>
              <a:buNone/>
            </a:pPr>
            <a:r>
              <a:rPr lang="en-US" sz="1100">
                <a:solidFill>
                  <a:srgbClr val="002060"/>
                </a:solidFill>
                <a:latin typeface="Arial"/>
                <a:ea typeface="Arial"/>
                <a:cs typeface="Arial"/>
                <a:sym typeface="Arial"/>
              </a:rPr>
              <a:t>+step():</a:t>
            </a:r>
          </a:p>
          <a:p>
            <a:pPr marL="0" marR="0" lvl="0" indent="0" algn="l" rtl="0">
              <a:spcBef>
                <a:spcPts val="0"/>
              </a:spcBef>
              <a:buSzPct val="25000"/>
              <a:buNone/>
            </a:pPr>
            <a:r>
              <a:rPr lang="en-US" sz="1100">
                <a:solidFill>
                  <a:srgbClr val="002060"/>
                </a:solidFill>
                <a:latin typeface="Arial"/>
                <a:ea typeface="Arial"/>
                <a:cs typeface="Arial"/>
                <a:sym typeface="Arial"/>
              </a:rPr>
              <a:t>State 0: </a:t>
            </a:r>
            <a:r>
              <a:rPr lang="en-US" sz="1100">
                <a:solidFill>
                  <a:srgbClr val="002060"/>
                </a:solidFill>
              </a:rPr>
              <a:t>Wait for Start Signal</a:t>
            </a:r>
          </a:p>
          <a:p>
            <a:pPr marL="0" marR="0" lvl="0" indent="0" algn="l" rtl="0">
              <a:spcBef>
                <a:spcPts val="0"/>
              </a:spcBef>
              <a:buNone/>
            </a:pPr>
            <a:endParaRPr sz="1100">
              <a:solidFill>
                <a:srgbClr val="002060"/>
              </a:solidFill>
              <a:latin typeface="Arial"/>
              <a:ea typeface="Arial"/>
              <a:cs typeface="Arial"/>
              <a:sym typeface="Arial"/>
            </a:endParaRPr>
          </a:p>
          <a:p>
            <a:pPr marL="0" marR="0" lvl="0" indent="0" algn="l" rtl="0">
              <a:spcBef>
                <a:spcPts val="0"/>
              </a:spcBef>
              <a:buSzPct val="25000"/>
              <a:buNone/>
            </a:pPr>
            <a:r>
              <a:rPr lang="en-US" sz="1100">
                <a:solidFill>
                  <a:srgbClr val="002060"/>
                </a:solidFill>
                <a:latin typeface="Arial"/>
                <a:ea typeface="Arial"/>
                <a:cs typeface="Arial"/>
                <a:sym typeface="Arial"/>
              </a:rPr>
              <a:t>State 1: Wait for </a:t>
            </a:r>
            <a:r>
              <a:rPr lang="en-US" sz="1100">
                <a:solidFill>
                  <a:srgbClr val="002060"/>
                </a:solidFill>
              </a:rPr>
              <a:t>Forward and RT Prices</a:t>
            </a:r>
          </a:p>
          <a:p>
            <a:pPr marL="0" marR="0" lvl="0" indent="0" algn="l" rtl="0">
              <a:spcBef>
                <a:spcPts val="0"/>
              </a:spcBef>
              <a:buSzPct val="25000"/>
              <a:buNone/>
            </a:pPr>
            <a:r>
              <a:rPr lang="en-US" sz="1100">
                <a:solidFill>
                  <a:srgbClr val="002060"/>
                </a:solidFill>
                <a:latin typeface="Arial"/>
                <a:ea typeface="Arial"/>
                <a:cs typeface="Arial"/>
                <a:sym typeface="Arial"/>
              </a:rPr>
              <a:t>              </a:t>
            </a:r>
            <a:r>
              <a:rPr lang="en-US" sz="1100">
                <a:solidFill>
                  <a:srgbClr val="002060"/>
                </a:solidFill>
              </a:rPr>
              <a:t>Calculate Forward and RT market bids</a:t>
            </a:r>
          </a:p>
          <a:p>
            <a:pPr marL="0" marR="0" lvl="0" indent="0" algn="l" rtl="0">
              <a:spcBef>
                <a:spcPts val="0"/>
              </a:spcBef>
              <a:buSzPct val="25000"/>
              <a:buNone/>
            </a:pPr>
            <a:r>
              <a:rPr lang="en-US" sz="1100">
                <a:solidFill>
                  <a:srgbClr val="002060"/>
                </a:solidFill>
                <a:latin typeface="Arial"/>
                <a:ea typeface="Arial"/>
                <a:cs typeface="Arial"/>
                <a:sym typeface="Arial"/>
              </a:rPr>
              <a:t>              Send Bids to ISO</a:t>
            </a:r>
          </a:p>
          <a:p>
            <a:pPr marL="457200" marR="0" lvl="0" indent="0" algn="l" rtl="0">
              <a:spcBef>
                <a:spcPts val="0"/>
              </a:spcBef>
              <a:buSzPct val="25000"/>
              <a:buNone/>
            </a:pPr>
            <a:r>
              <a:rPr lang="en-US" sz="1100">
                <a:solidFill>
                  <a:srgbClr val="002060"/>
                </a:solidFill>
              </a:rPr>
              <a:t>  </a:t>
            </a:r>
            <a:r>
              <a:rPr lang="en-US" sz="1100">
                <a:solidFill>
                  <a:srgbClr val="0000FF"/>
                </a:solidFill>
              </a:rPr>
              <a:t>Iterate</a:t>
            </a:r>
          </a:p>
          <a:p>
            <a:pPr marL="457200" marR="0" lvl="0" indent="0" algn="l" rtl="0">
              <a:spcBef>
                <a:spcPts val="0"/>
              </a:spcBef>
              <a:buNone/>
            </a:pPr>
            <a:endParaRPr sz="1100">
              <a:solidFill>
                <a:srgbClr val="0000FF"/>
              </a:solidFill>
            </a:endParaRPr>
          </a:p>
          <a:p>
            <a:pPr marL="0" marR="0" lvl="0" indent="0" algn="l" rtl="0">
              <a:spcBef>
                <a:spcPts val="0"/>
              </a:spcBef>
              <a:buSzPct val="25000"/>
              <a:buNone/>
            </a:pPr>
            <a:r>
              <a:rPr lang="en-US" sz="1100"/>
              <a:t>State 2: Wait for Estimated Future Price</a:t>
            </a:r>
          </a:p>
          <a:p>
            <a:pPr marL="0" marR="0" lvl="0" indent="0" algn="l" rtl="0">
              <a:spcBef>
                <a:spcPts val="0"/>
              </a:spcBef>
              <a:buSzPct val="25000"/>
              <a:buNone/>
            </a:pPr>
            <a:r>
              <a:rPr lang="en-US" sz="1100"/>
              <a:t>	Calculate Investment Bids</a:t>
            </a:r>
          </a:p>
          <a:p>
            <a:pPr marL="0" marR="0" lvl="0" indent="0" algn="l" rtl="0">
              <a:spcBef>
                <a:spcPts val="0"/>
              </a:spcBef>
              <a:buSzPct val="25000"/>
              <a:buNone/>
            </a:pPr>
            <a:r>
              <a:rPr lang="en-US" sz="1100"/>
              <a:t>	Submit Bids to ISO</a:t>
            </a:r>
          </a:p>
          <a:p>
            <a:pPr marL="457200" lvl="0" indent="0" rtl="0">
              <a:spcBef>
                <a:spcPts val="0"/>
              </a:spcBef>
              <a:buClr>
                <a:schemeClr val="dk1"/>
              </a:buClr>
              <a:buSzPct val="25000"/>
              <a:buFont typeface="Arial"/>
              <a:buNone/>
            </a:pPr>
            <a:r>
              <a:rPr lang="en-US" sz="1100">
                <a:solidFill>
                  <a:srgbClr val="0000FF"/>
                </a:solidFill>
              </a:rPr>
              <a:t>Iterate</a:t>
            </a:r>
          </a:p>
          <a:p>
            <a:pPr marL="457200" marR="0" lvl="0" indent="0" algn="l" rtl="0">
              <a:spcBef>
                <a:spcPts val="0"/>
              </a:spcBef>
              <a:buNone/>
            </a:pPr>
            <a:endParaRPr sz="1100">
              <a:solidFill>
                <a:srgbClr val="0000FF"/>
              </a:solidFill>
            </a:endParaRPr>
          </a:p>
          <a:p>
            <a:pPr marL="457200" marR="0" lvl="0" indent="0" algn="l" rtl="0">
              <a:spcBef>
                <a:spcPts val="0"/>
              </a:spcBef>
              <a:buNone/>
            </a:pPr>
            <a:endParaRPr sz="1100">
              <a:solidFill>
                <a:srgbClr val="0000FF"/>
              </a:solidFill>
            </a:endParaRPr>
          </a:p>
        </p:txBody>
      </p:sp>
      <p:sp>
        <p:nvSpPr>
          <p:cNvPr id="145" name="Shape 145"/>
          <p:cNvSpPr/>
          <p:nvPr/>
        </p:nvSpPr>
        <p:spPr>
          <a:xfrm>
            <a:off x="651200" y="3784875"/>
            <a:ext cx="3537900" cy="1593600"/>
          </a:xfrm>
          <a:prstGeom prst="roundRect">
            <a:avLst>
              <a:gd name="adj" fmla="val 11537"/>
            </a:avLst>
          </a:prstGeom>
          <a:noFill/>
          <a:ln w="25400" cap="flat" cmpd="sng">
            <a:solidFill>
              <a:srgbClr val="0070C0"/>
            </a:solidFill>
            <a:prstDash val="solid"/>
            <a:round/>
            <a:headEnd type="none" w="med" len="med"/>
            <a:tailEnd type="none" w="med" len="med"/>
          </a:ln>
        </p:spPr>
        <p:txBody>
          <a:bodyPr lIns="91425" tIns="45700" rIns="91425" bIns="45700" anchor="t" anchorCtr="0">
            <a:noAutofit/>
          </a:bodyPr>
          <a:lstStyle/>
          <a:p>
            <a:pPr marL="0" marR="0" lvl="0" indent="0" algn="ctr" rtl="0">
              <a:spcBef>
                <a:spcPts val="0"/>
              </a:spcBef>
              <a:buSzPct val="25000"/>
              <a:buNone/>
            </a:pPr>
            <a:r>
              <a:rPr lang="en-US" sz="1100">
                <a:solidFill>
                  <a:srgbClr val="002060"/>
                </a:solidFill>
              </a:rPr>
              <a:t>Transmission Owner</a:t>
            </a:r>
          </a:p>
          <a:p>
            <a:pPr marL="0" marR="0" lvl="0" indent="0" algn="l" rtl="0">
              <a:spcBef>
                <a:spcPts val="0"/>
              </a:spcBef>
              <a:buSzPct val="25000"/>
              <a:buNone/>
            </a:pPr>
            <a:r>
              <a:rPr lang="en-US" sz="1100">
                <a:solidFill>
                  <a:srgbClr val="002060"/>
                </a:solidFill>
                <a:latin typeface="Arial"/>
                <a:ea typeface="Arial"/>
                <a:cs typeface="Arial"/>
                <a:sym typeface="Arial"/>
              </a:rPr>
              <a:t>+step():</a:t>
            </a:r>
          </a:p>
          <a:p>
            <a:pPr marL="0" marR="0" lvl="0" indent="0" algn="l" rtl="0">
              <a:spcBef>
                <a:spcPts val="0"/>
              </a:spcBef>
              <a:buSzPct val="25000"/>
              <a:buNone/>
            </a:pPr>
            <a:r>
              <a:rPr lang="en-US" sz="1100">
                <a:solidFill>
                  <a:srgbClr val="002060"/>
                </a:solidFill>
                <a:latin typeface="Arial"/>
                <a:ea typeface="Arial"/>
                <a:cs typeface="Arial"/>
                <a:sym typeface="Arial"/>
              </a:rPr>
              <a:t>State 0: </a:t>
            </a:r>
            <a:r>
              <a:rPr lang="en-US" sz="1100">
                <a:solidFill>
                  <a:srgbClr val="002060"/>
                </a:solidFill>
              </a:rPr>
              <a:t>Wait for Investment Start Signal</a:t>
            </a:r>
          </a:p>
          <a:p>
            <a:pPr marL="457200" marR="0" lvl="0" indent="0" algn="l" rtl="0">
              <a:spcBef>
                <a:spcPts val="0"/>
              </a:spcBef>
              <a:buNone/>
            </a:pPr>
            <a:endParaRPr sz="1100">
              <a:solidFill>
                <a:srgbClr val="0000FF"/>
              </a:solidFill>
            </a:endParaRPr>
          </a:p>
          <a:p>
            <a:pPr lvl="0" rtl="0">
              <a:spcBef>
                <a:spcPts val="0"/>
              </a:spcBef>
              <a:buSzPct val="25000"/>
              <a:buNone/>
            </a:pPr>
            <a:r>
              <a:rPr lang="en-US" sz="1100">
                <a:solidFill>
                  <a:schemeClr val="dk1"/>
                </a:solidFill>
              </a:rPr>
              <a:t>State 2: Wait for Estimated Future Price </a:t>
            </a:r>
          </a:p>
          <a:p>
            <a:pPr lvl="0" rtl="0">
              <a:spcBef>
                <a:spcPts val="0"/>
              </a:spcBef>
              <a:buSzPct val="25000"/>
              <a:buNone/>
            </a:pPr>
            <a:r>
              <a:rPr lang="en-US" sz="1100">
                <a:solidFill>
                  <a:schemeClr val="dk1"/>
                </a:solidFill>
              </a:rPr>
              <a:t>	Calculate Investment Bids</a:t>
            </a:r>
          </a:p>
          <a:p>
            <a:pPr lvl="0" rtl="0">
              <a:spcBef>
                <a:spcPts val="0"/>
              </a:spcBef>
              <a:buSzPct val="25000"/>
              <a:buNone/>
            </a:pPr>
            <a:r>
              <a:rPr lang="en-US" sz="1100">
                <a:solidFill>
                  <a:schemeClr val="dk1"/>
                </a:solidFill>
              </a:rPr>
              <a:t>	Submit Bids to ISO</a:t>
            </a:r>
          </a:p>
          <a:p>
            <a:pPr marL="457200" lvl="0" indent="0" rtl="0">
              <a:spcBef>
                <a:spcPts val="0"/>
              </a:spcBef>
              <a:buSzPct val="25000"/>
              <a:buNone/>
            </a:pPr>
            <a:r>
              <a:rPr lang="en-US" sz="1100">
                <a:solidFill>
                  <a:srgbClr val="0000FF"/>
                </a:solidFill>
              </a:rPr>
              <a:t>Iterate</a:t>
            </a:r>
          </a:p>
        </p:txBody>
      </p:sp>
      <p:cxnSp>
        <p:nvCxnSpPr>
          <p:cNvPr id="147" name="Shape 147"/>
          <p:cNvCxnSpPr>
            <a:stCxn id="146" idx="1"/>
          </p:cNvCxnSpPr>
          <p:nvPr/>
        </p:nvCxnSpPr>
        <p:spPr>
          <a:xfrm flipH="1" flipV="1">
            <a:off x="4189075" y="4547550"/>
            <a:ext cx="1184700" cy="521668"/>
          </a:xfrm>
          <a:prstGeom prst="straightConnector1">
            <a:avLst/>
          </a:prstGeom>
          <a:noFill/>
          <a:ln w="9525" cap="flat" cmpd="sng">
            <a:solidFill>
              <a:srgbClr val="BF0000"/>
            </a:solidFill>
            <a:prstDash val="solid"/>
            <a:round/>
            <a:headEnd type="stealth" w="lg" len="lg"/>
            <a:tailEnd type="stealth" w="lg" len="lg"/>
          </a:ln>
        </p:spPr>
      </p:cxnSp>
      <p:cxnSp>
        <p:nvCxnSpPr>
          <p:cNvPr id="148" name="Shape 148"/>
          <p:cNvCxnSpPr/>
          <p:nvPr/>
        </p:nvCxnSpPr>
        <p:spPr>
          <a:xfrm rot="10800000">
            <a:off x="4064425" y="2459400"/>
            <a:ext cx="1280400" cy="1620000"/>
          </a:xfrm>
          <a:prstGeom prst="straightConnector1">
            <a:avLst/>
          </a:prstGeom>
          <a:noFill/>
          <a:ln w="9525" cap="flat" cmpd="sng">
            <a:solidFill>
              <a:srgbClr val="BF0000"/>
            </a:solidFill>
            <a:prstDash val="solid"/>
            <a:round/>
            <a:headEnd type="stealth" w="lg" len="lg"/>
            <a:tailEnd type="stealth" w="lg" len="lg"/>
          </a:ln>
        </p:spPr>
      </p:cxnSp>
      <p:cxnSp>
        <p:nvCxnSpPr>
          <p:cNvPr id="149" name="Shape 149"/>
          <p:cNvCxnSpPr>
            <a:stCxn id="146" idx="0"/>
            <a:endCxn id="144" idx="2"/>
          </p:cNvCxnSpPr>
          <p:nvPr/>
        </p:nvCxnSpPr>
        <p:spPr>
          <a:xfrm flipV="1">
            <a:off x="7142725" y="3551751"/>
            <a:ext cx="0" cy="176649"/>
          </a:xfrm>
          <a:prstGeom prst="straightConnector1">
            <a:avLst/>
          </a:prstGeom>
          <a:noFill/>
          <a:ln w="9525" cap="flat" cmpd="sng">
            <a:solidFill>
              <a:srgbClr val="BF0000"/>
            </a:solidFill>
            <a:prstDash val="solid"/>
            <a:round/>
            <a:headEnd type="stealth" w="lg" len="lg"/>
            <a:tailEnd type="stealth" w="lg" len="lg"/>
          </a:ln>
        </p:spPr>
      </p:cxnSp>
      <p:sp>
        <p:nvSpPr>
          <p:cNvPr id="150" name="Shape 150"/>
          <p:cNvSpPr txBox="1"/>
          <p:nvPr/>
        </p:nvSpPr>
        <p:spPr>
          <a:xfrm>
            <a:off x="1010250" y="5825425"/>
            <a:ext cx="2570400" cy="358800"/>
          </a:xfrm>
          <a:prstGeom prst="rect">
            <a:avLst/>
          </a:prstGeom>
          <a:noFill/>
          <a:ln>
            <a:noFill/>
          </a:ln>
        </p:spPr>
        <p:txBody>
          <a:bodyPr lIns="91425" tIns="91425" rIns="91425" bIns="91425" anchor="t" anchorCtr="0">
            <a:noAutofit/>
          </a:bodyPr>
          <a:lstStyle/>
          <a:p>
            <a:pPr lvl="0">
              <a:spcBef>
                <a:spcPts val="0"/>
              </a:spcBef>
              <a:buNone/>
            </a:pPr>
            <a:r>
              <a:rPr lang="en-US" b="1"/>
              <a:t>Additional Load Simulator object to generate load series and forecast</a:t>
            </a:r>
          </a:p>
        </p:txBody>
      </p:sp>
    </p:spTree>
    <p:extLst>
      <p:ext uri="{BB962C8B-B14F-4D97-AF65-F5344CB8AC3E}">
        <p14:creationId xmlns:p14="http://schemas.microsoft.com/office/powerpoint/2010/main" val="4282363954"/>
      </p:ext>
    </p:extLst>
  </p:cSld>
  <p:clrMapOvr>
    <a:masterClrMapping/>
  </p:clrMapOvr>
  <p:transition spd="slow">
    <p:cut/>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40"/>
        <p:cNvGrpSpPr/>
        <p:nvPr/>
      </p:nvGrpSpPr>
      <p:grpSpPr>
        <a:xfrm>
          <a:off x="0" y="0"/>
          <a:ext cx="0" cy="0"/>
          <a:chOff x="0" y="0"/>
          <a:chExt cx="0" cy="0"/>
        </a:xfrm>
      </p:grpSpPr>
      <p:sp>
        <p:nvSpPr>
          <p:cNvPr id="341" name="Shape 341"/>
          <p:cNvSpPr txBox="1"/>
          <p:nvPr/>
        </p:nvSpPr>
        <p:spPr>
          <a:xfrm>
            <a:off x="533400" y="2819400"/>
            <a:ext cx="3000000" cy="3000000"/>
          </a:xfrm>
          <a:prstGeom prst="rect">
            <a:avLst/>
          </a:prstGeom>
          <a:noFill/>
          <a:ln>
            <a:noFill/>
          </a:ln>
        </p:spPr>
        <p:txBody>
          <a:bodyPr lIns="91425" tIns="91425" rIns="91425" bIns="91425" anchor="ctr" anchorCtr="0">
            <a:noAutofit/>
          </a:bodyPr>
          <a:lstStyle/>
          <a:p>
            <a:pPr lvl="0" rtl="0">
              <a:spcBef>
                <a:spcPts val="0"/>
              </a:spcBef>
              <a:buNone/>
            </a:pPr>
            <a:r>
              <a:rPr lang="en-US" sz="1100" b="1"/>
              <a:t>T8761:</a:t>
            </a:r>
            <a:r>
              <a:rPr lang="en-US" b="1"/>
              <a:t> </a:t>
            </a:r>
            <a:r>
              <a:rPr lang="en-US" sz="1100"/>
              <a:t>“2009-01-01T00:01:00.0Z”</a:t>
            </a:r>
          </a:p>
        </p:txBody>
      </p:sp>
      <p:sp>
        <p:nvSpPr>
          <p:cNvPr id="342" name="Shape 342"/>
          <p:cNvSpPr txBox="1"/>
          <p:nvPr/>
        </p:nvSpPr>
        <p:spPr>
          <a:xfrm>
            <a:off x="533400" y="3429000"/>
            <a:ext cx="3000000" cy="3000000"/>
          </a:xfrm>
          <a:prstGeom prst="rect">
            <a:avLst/>
          </a:prstGeom>
          <a:noFill/>
          <a:ln>
            <a:noFill/>
          </a:ln>
        </p:spPr>
        <p:txBody>
          <a:bodyPr lIns="91425" tIns="91425" rIns="91425" bIns="91425" anchor="ctr" anchorCtr="0">
            <a:noAutofit/>
          </a:bodyPr>
          <a:lstStyle/>
          <a:p>
            <a:pPr lvl="0" rtl="0">
              <a:spcBef>
                <a:spcPts val="0"/>
              </a:spcBef>
              <a:buNone/>
            </a:pPr>
            <a:r>
              <a:rPr lang="en-US" sz="1100" b="1"/>
              <a:t>T8762:</a:t>
            </a:r>
            <a:r>
              <a:rPr lang="en-US" b="1"/>
              <a:t> </a:t>
            </a:r>
            <a:r>
              <a:rPr lang="en-US" sz="1100"/>
              <a:t>“2009-01-01T00:01:00.0Z”</a:t>
            </a:r>
          </a:p>
        </p:txBody>
      </p:sp>
      <p:sp>
        <p:nvSpPr>
          <p:cNvPr id="343" name="Shape 343"/>
          <p:cNvSpPr txBox="1"/>
          <p:nvPr/>
        </p:nvSpPr>
        <p:spPr>
          <a:xfrm>
            <a:off x="533400" y="4572000"/>
            <a:ext cx="3000000" cy="3000000"/>
          </a:xfrm>
          <a:prstGeom prst="rect">
            <a:avLst/>
          </a:prstGeom>
          <a:noFill/>
          <a:ln>
            <a:noFill/>
          </a:ln>
        </p:spPr>
        <p:txBody>
          <a:bodyPr lIns="91425" tIns="91425" rIns="91425" bIns="91425" anchor="ctr" anchorCtr="0">
            <a:noAutofit/>
          </a:bodyPr>
          <a:lstStyle/>
          <a:p>
            <a:pPr lvl="0" rtl="0">
              <a:spcBef>
                <a:spcPts val="0"/>
              </a:spcBef>
              <a:buNone/>
            </a:pPr>
            <a:r>
              <a:rPr lang="en-US" sz="1100" b="1">
                <a:solidFill>
                  <a:srgbClr val="FF0000"/>
                </a:solidFill>
              </a:rPr>
              <a:t>T17520:</a:t>
            </a:r>
            <a:r>
              <a:rPr lang="en-US" b="1">
                <a:solidFill>
                  <a:srgbClr val="FF0000"/>
                </a:solidFill>
              </a:rPr>
              <a:t> </a:t>
            </a:r>
            <a:r>
              <a:rPr lang="en-US" sz="1100">
                <a:solidFill>
                  <a:srgbClr val="FF0000"/>
                </a:solidFill>
              </a:rPr>
              <a:t>“2010-01-01T00:00:00.0Z”</a:t>
            </a:r>
          </a:p>
        </p:txBody>
      </p:sp>
      <p:sp>
        <p:nvSpPr>
          <p:cNvPr id="344" name="Shape 344"/>
          <p:cNvSpPr txBox="1">
            <a:spLocks noGrp="1"/>
          </p:cNvSpPr>
          <p:nvPr>
            <p:ph type="title"/>
          </p:nvPr>
        </p:nvSpPr>
        <p:spPr>
          <a:xfrm>
            <a:off x="457200" y="0"/>
            <a:ext cx="8229600" cy="1143000"/>
          </a:xfrm>
          <a:prstGeom prst="rect">
            <a:avLst/>
          </a:prstGeom>
        </p:spPr>
        <p:txBody>
          <a:bodyPr lIns="91425" tIns="91425" rIns="91425" bIns="91425" anchor="ctr" anchorCtr="0">
            <a:noAutofit/>
          </a:bodyPr>
          <a:lstStyle/>
          <a:p>
            <a:pPr lvl="0" rtl="0">
              <a:spcBef>
                <a:spcPts val="0"/>
              </a:spcBef>
              <a:buNone/>
            </a:pPr>
            <a:r>
              <a:rPr lang="en-US"/>
              <a:t>Time Evolution on SGRS</a:t>
            </a:r>
          </a:p>
        </p:txBody>
      </p:sp>
      <p:sp>
        <p:nvSpPr>
          <p:cNvPr id="345" name="Shape 345"/>
          <p:cNvSpPr txBox="1">
            <a:spLocks noGrp="1"/>
          </p:cNvSpPr>
          <p:nvPr>
            <p:ph type="sldNum" idx="12"/>
          </p:nvPr>
        </p:nvSpPr>
        <p:spPr>
          <a:xfrm>
            <a:off x="6553200" y="6121400"/>
            <a:ext cx="2133600" cy="476100"/>
          </a:xfrm>
          <a:prstGeom prst="rect">
            <a:avLst/>
          </a:prstGeom>
        </p:spPr>
        <p:txBody>
          <a:bodyPr lIns="91425" tIns="45700" rIns="91425" bIns="45700" anchor="t" anchorCtr="0">
            <a:noAutofit/>
          </a:bodyPr>
          <a:lstStyle/>
          <a:p>
            <a:pPr lvl="0" rtl="0">
              <a:spcBef>
                <a:spcPts val="0"/>
              </a:spcBef>
              <a:buClr>
                <a:srgbClr val="000000"/>
              </a:buClr>
              <a:buSzPct val="25000"/>
              <a:buFont typeface="Arial"/>
              <a:buNone/>
            </a:pPr>
            <a:fld id="{00000000-1234-1234-1234-123412341234}" type="slidenum">
              <a:rPr lang="en-US"/>
              <a:t>20</a:t>
            </a:fld>
            <a:endParaRPr lang="en-US"/>
          </a:p>
        </p:txBody>
      </p:sp>
      <p:sp>
        <p:nvSpPr>
          <p:cNvPr id="346" name="Shape 346"/>
          <p:cNvSpPr txBox="1"/>
          <p:nvPr/>
        </p:nvSpPr>
        <p:spPr>
          <a:xfrm>
            <a:off x="6553200" y="6121400"/>
            <a:ext cx="2133600" cy="476100"/>
          </a:xfrm>
          <a:prstGeom prst="rect">
            <a:avLst/>
          </a:prstGeom>
          <a:noFill/>
          <a:ln>
            <a:noFill/>
          </a:ln>
        </p:spPr>
        <p:txBody>
          <a:bodyPr lIns="91425" tIns="45700" rIns="91425" bIns="45700" anchor="t" anchorCtr="0">
            <a:noAutofit/>
          </a:bodyPr>
          <a:lstStyle/>
          <a:p>
            <a:pPr lvl="0" algn="r" rtl="0">
              <a:spcBef>
                <a:spcPts val="0"/>
              </a:spcBef>
              <a:buNone/>
            </a:pPr>
            <a:fld id="{00000000-1234-1234-1234-123412341234}" type="slidenum">
              <a:rPr lang="en-US">
                <a:solidFill>
                  <a:srgbClr val="000000"/>
                </a:solidFill>
                <a:latin typeface="Calibri"/>
                <a:ea typeface="Calibri"/>
                <a:cs typeface="Calibri"/>
                <a:sym typeface="Calibri"/>
              </a:rPr>
              <a:t>20</a:t>
            </a:fld>
            <a:endParaRPr lang="en-US">
              <a:solidFill>
                <a:srgbClr val="000000"/>
              </a:solidFill>
              <a:latin typeface="Calibri"/>
              <a:ea typeface="Calibri"/>
              <a:cs typeface="Calibri"/>
              <a:sym typeface="Calibri"/>
            </a:endParaRPr>
          </a:p>
        </p:txBody>
      </p:sp>
      <p:cxnSp>
        <p:nvCxnSpPr>
          <p:cNvPr id="347" name="Shape 347"/>
          <p:cNvCxnSpPr/>
          <p:nvPr/>
        </p:nvCxnSpPr>
        <p:spPr>
          <a:xfrm>
            <a:off x="8610600" y="916183"/>
            <a:ext cx="0" cy="5027400"/>
          </a:xfrm>
          <a:prstGeom prst="straightConnector1">
            <a:avLst/>
          </a:prstGeom>
          <a:noFill/>
          <a:ln w="19050" cap="flat" cmpd="sng">
            <a:solidFill>
              <a:srgbClr val="002060"/>
            </a:solidFill>
            <a:prstDash val="solid"/>
            <a:round/>
            <a:headEnd type="none" w="med" len="med"/>
            <a:tailEnd type="stealth" w="lg" len="lg"/>
          </a:ln>
        </p:spPr>
      </p:cxnSp>
      <p:cxnSp>
        <p:nvCxnSpPr>
          <p:cNvPr id="348" name="Shape 348"/>
          <p:cNvCxnSpPr/>
          <p:nvPr/>
        </p:nvCxnSpPr>
        <p:spPr>
          <a:xfrm rot="10800000">
            <a:off x="8001000" y="916183"/>
            <a:ext cx="609600" cy="0"/>
          </a:xfrm>
          <a:prstGeom prst="straightConnector1">
            <a:avLst/>
          </a:prstGeom>
          <a:noFill/>
          <a:ln w="25400" cap="flat" cmpd="sng">
            <a:solidFill>
              <a:srgbClr val="002060"/>
            </a:solidFill>
            <a:prstDash val="solid"/>
            <a:round/>
            <a:headEnd type="none" w="med" len="med"/>
            <a:tailEnd type="stealth" w="lg" len="lg"/>
          </a:ln>
        </p:spPr>
      </p:cxnSp>
      <p:cxnSp>
        <p:nvCxnSpPr>
          <p:cNvPr id="349" name="Shape 349"/>
          <p:cNvCxnSpPr/>
          <p:nvPr/>
        </p:nvCxnSpPr>
        <p:spPr>
          <a:xfrm rot="10800000">
            <a:off x="7998246" y="1068583"/>
            <a:ext cx="609600" cy="0"/>
          </a:xfrm>
          <a:prstGeom prst="straightConnector1">
            <a:avLst/>
          </a:prstGeom>
          <a:noFill/>
          <a:ln w="25400" cap="flat" cmpd="sng">
            <a:solidFill>
              <a:srgbClr val="00B050"/>
            </a:solidFill>
            <a:prstDash val="solid"/>
            <a:round/>
            <a:headEnd type="none" w="med" len="med"/>
            <a:tailEnd type="stealth" w="lg" len="lg"/>
          </a:ln>
        </p:spPr>
      </p:cxnSp>
      <p:cxnSp>
        <p:nvCxnSpPr>
          <p:cNvPr id="350" name="Shape 350"/>
          <p:cNvCxnSpPr/>
          <p:nvPr/>
        </p:nvCxnSpPr>
        <p:spPr>
          <a:xfrm rot="10800000">
            <a:off x="8001000" y="1220983"/>
            <a:ext cx="609600" cy="0"/>
          </a:xfrm>
          <a:prstGeom prst="straightConnector1">
            <a:avLst/>
          </a:prstGeom>
          <a:noFill/>
          <a:ln w="25400" cap="flat" cmpd="sng">
            <a:solidFill>
              <a:srgbClr val="0070C0"/>
            </a:solidFill>
            <a:prstDash val="solid"/>
            <a:round/>
            <a:headEnd type="none" w="med" len="med"/>
            <a:tailEnd type="stealth" w="lg" len="lg"/>
          </a:ln>
        </p:spPr>
      </p:cxnSp>
      <p:cxnSp>
        <p:nvCxnSpPr>
          <p:cNvPr id="351" name="Shape 351"/>
          <p:cNvCxnSpPr/>
          <p:nvPr/>
        </p:nvCxnSpPr>
        <p:spPr>
          <a:xfrm rot="10800000">
            <a:off x="7998246" y="1373383"/>
            <a:ext cx="609600" cy="0"/>
          </a:xfrm>
          <a:prstGeom prst="straightConnector1">
            <a:avLst/>
          </a:prstGeom>
          <a:noFill/>
          <a:ln w="25400" cap="flat" cmpd="sng">
            <a:solidFill>
              <a:srgbClr val="C00000"/>
            </a:solidFill>
            <a:prstDash val="solid"/>
            <a:round/>
            <a:headEnd type="none" w="med" len="med"/>
            <a:tailEnd type="stealth" w="lg" len="lg"/>
          </a:ln>
        </p:spPr>
      </p:cxnSp>
      <p:cxnSp>
        <p:nvCxnSpPr>
          <p:cNvPr id="352" name="Shape 352"/>
          <p:cNvCxnSpPr/>
          <p:nvPr/>
        </p:nvCxnSpPr>
        <p:spPr>
          <a:xfrm rot="10800000">
            <a:off x="8001000" y="1547763"/>
            <a:ext cx="609600" cy="0"/>
          </a:xfrm>
          <a:prstGeom prst="straightConnector1">
            <a:avLst/>
          </a:prstGeom>
          <a:noFill/>
          <a:ln w="25400" cap="flat" cmpd="sng">
            <a:solidFill>
              <a:srgbClr val="002060"/>
            </a:solidFill>
            <a:prstDash val="solid"/>
            <a:round/>
            <a:headEnd type="none" w="med" len="med"/>
            <a:tailEnd type="stealth" w="lg" len="lg"/>
          </a:ln>
        </p:spPr>
      </p:cxnSp>
      <p:cxnSp>
        <p:nvCxnSpPr>
          <p:cNvPr id="353" name="Shape 353"/>
          <p:cNvCxnSpPr/>
          <p:nvPr/>
        </p:nvCxnSpPr>
        <p:spPr>
          <a:xfrm rot="10800000">
            <a:off x="7998246" y="1700164"/>
            <a:ext cx="609600" cy="0"/>
          </a:xfrm>
          <a:prstGeom prst="straightConnector1">
            <a:avLst/>
          </a:prstGeom>
          <a:noFill/>
          <a:ln w="25400" cap="flat" cmpd="sng">
            <a:solidFill>
              <a:srgbClr val="00B050"/>
            </a:solidFill>
            <a:prstDash val="solid"/>
            <a:round/>
            <a:headEnd type="none" w="med" len="med"/>
            <a:tailEnd type="stealth" w="lg" len="lg"/>
          </a:ln>
        </p:spPr>
      </p:cxnSp>
      <p:cxnSp>
        <p:nvCxnSpPr>
          <p:cNvPr id="354" name="Shape 354"/>
          <p:cNvCxnSpPr/>
          <p:nvPr/>
        </p:nvCxnSpPr>
        <p:spPr>
          <a:xfrm rot="10800000">
            <a:off x="8001000" y="1852564"/>
            <a:ext cx="609600" cy="0"/>
          </a:xfrm>
          <a:prstGeom prst="straightConnector1">
            <a:avLst/>
          </a:prstGeom>
          <a:noFill/>
          <a:ln w="25400" cap="flat" cmpd="sng">
            <a:solidFill>
              <a:srgbClr val="0070C0"/>
            </a:solidFill>
            <a:prstDash val="solid"/>
            <a:round/>
            <a:headEnd type="none" w="med" len="med"/>
            <a:tailEnd type="stealth" w="lg" len="lg"/>
          </a:ln>
        </p:spPr>
      </p:cxnSp>
      <p:cxnSp>
        <p:nvCxnSpPr>
          <p:cNvPr id="355" name="Shape 355"/>
          <p:cNvCxnSpPr/>
          <p:nvPr/>
        </p:nvCxnSpPr>
        <p:spPr>
          <a:xfrm rot="10800000">
            <a:off x="7998246" y="2004964"/>
            <a:ext cx="609600" cy="0"/>
          </a:xfrm>
          <a:prstGeom prst="straightConnector1">
            <a:avLst/>
          </a:prstGeom>
          <a:noFill/>
          <a:ln w="25400" cap="flat" cmpd="sng">
            <a:solidFill>
              <a:srgbClr val="C00000"/>
            </a:solidFill>
            <a:prstDash val="solid"/>
            <a:round/>
            <a:headEnd type="none" w="med" len="med"/>
            <a:tailEnd type="stealth" w="lg" len="lg"/>
          </a:ln>
        </p:spPr>
      </p:cxnSp>
      <p:cxnSp>
        <p:nvCxnSpPr>
          <p:cNvPr id="356" name="Shape 356"/>
          <p:cNvCxnSpPr/>
          <p:nvPr/>
        </p:nvCxnSpPr>
        <p:spPr>
          <a:xfrm rot="10800000">
            <a:off x="8001000" y="2179344"/>
            <a:ext cx="609600" cy="0"/>
          </a:xfrm>
          <a:prstGeom prst="straightConnector1">
            <a:avLst/>
          </a:prstGeom>
          <a:noFill/>
          <a:ln w="25400" cap="flat" cmpd="sng">
            <a:solidFill>
              <a:srgbClr val="002060"/>
            </a:solidFill>
            <a:prstDash val="solid"/>
            <a:round/>
            <a:headEnd type="none" w="med" len="med"/>
            <a:tailEnd type="stealth" w="lg" len="lg"/>
          </a:ln>
        </p:spPr>
      </p:cxnSp>
      <p:cxnSp>
        <p:nvCxnSpPr>
          <p:cNvPr id="357" name="Shape 357"/>
          <p:cNvCxnSpPr/>
          <p:nvPr/>
        </p:nvCxnSpPr>
        <p:spPr>
          <a:xfrm rot="10800000">
            <a:off x="7998246" y="2331744"/>
            <a:ext cx="609600" cy="0"/>
          </a:xfrm>
          <a:prstGeom prst="straightConnector1">
            <a:avLst/>
          </a:prstGeom>
          <a:noFill/>
          <a:ln w="25400" cap="flat" cmpd="sng">
            <a:solidFill>
              <a:srgbClr val="00B050"/>
            </a:solidFill>
            <a:prstDash val="dashDot"/>
            <a:round/>
            <a:headEnd type="none" w="med" len="med"/>
            <a:tailEnd type="stealth" w="lg" len="lg"/>
          </a:ln>
        </p:spPr>
      </p:cxnSp>
      <p:cxnSp>
        <p:nvCxnSpPr>
          <p:cNvPr id="358" name="Shape 358"/>
          <p:cNvCxnSpPr/>
          <p:nvPr/>
        </p:nvCxnSpPr>
        <p:spPr>
          <a:xfrm rot="10800000">
            <a:off x="8001000" y="2484144"/>
            <a:ext cx="609600" cy="0"/>
          </a:xfrm>
          <a:prstGeom prst="straightConnector1">
            <a:avLst/>
          </a:prstGeom>
          <a:noFill/>
          <a:ln w="25400" cap="flat" cmpd="sng">
            <a:solidFill>
              <a:srgbClr val="0070C0"/>
            </a:solidFill>
            <a:prstDash val="dashDot"/>
            <a:round/>
            <a:headEnd type="none" w="med" len="med"/>
            <a:tailEnd type="stealth" w="lg" len="lg"/>
          </a:ln>
        </p:spPr>
      </p:cxnSp>
      <p:cxnSp>
        <p:nvCxnSpPr>
          <p:cNvPr id="359" name="Shape 359"/>
          <p:cNvCxnSpPr/>
          <p:nvPr/>
        </p:nvCxnSpPr>
        <p:spPr>
          <a:xfrm rot="10800000">
            <a:off x="7998246" y="2636544"/>
            <a:ext cx="609600" cy="0"/>
          </a:xfrm>
          <a:prstGeom prst="straightConnector1">
            <a:avLst/>
          </a:prstGeom>
          <a:noFill/>
          <a:ln w="25400" cap="flat" cmpd="sng">
            <a:solidFill>
              <a:srgbClr val="C00000"/>
            </a:solidFill>
            <a:prstDash val="dashDot"/>
            <a:round/>
            <a:headEnd type="none" w="med" len="med"/>
            <a:tailEnd type="stealth" w="lg" len="lg"/>
          </a:ln>
        </p:spPr>
      </p:cxnSp>
      <p:cxnSp>
        <p:nvCxnSpPr>
          <p:cNvPr id="360" name="Shape 360"/>
          <p:cNvCxnSpPr/>
          <p:nvPr/>
        </p:nvCxnSpPr>
        <p:spPr>
          <a:xfrm rot="10800000">
            <a:off x="8001000" y="2810925"/>
            <a:ext cx="609600" cy="0"/>
          </a:xfrm>
          <a:prstGeom prst="straightConnector1">
            <a:avLst/>
          </a:prstGeom>
          <a:noFill/>
          <a:ln w="25400" cap="flat" cmpd="sng">
            <a:solidFill>
              <a:srgbClr val="002060"/>
            </a:solidFill>
            <a:prstDash val="dashDot"/>
            <a:round/>
            <a:headEnd type="none" w="med" len="med"/>
            <a:tailEnd type="stealth" w="lg" len="lg"/>
          </a:ln>
        </p:spPr>
      </p:cxnSp>
      <p:cxnSp>
        <p:nvCxnSpPr>
          <p:cNvPr id="361" name="Shape 361"/>
          <p:cNvCxnSpPr/>
          <p:nvPr/>
        </p:nvCxnSpPr>
        <p:spPr>
          <a:xfrm rot="10800000">
            <a:off x="7998246" y="2963325"/>
            <a:ext cx="609600" cy="0"/>
          </a:xfrm>
          <a:prstGeom prst="straightConnector1">
            <a:avLst/>
          </a:prstGeom>
          <a:noFill/>
          <a:ln w="25400" cap="flat" cmpd="sng">
            <a:solidFill>
              <a:srgbClr val="00B050"/>
            </a:solidFill>
            <a:prstDash val="dashDot"/>
            <a:round/>
            <a:headEnd type="none" w="med" len="med"/>
            <a:tailEnd type="stealth" w="lg" len="lg"/>
          </a:ln>
        </p:spPr>
      </p:cxnSp>
      <p:cxnSp>
        <p:nvCxnSpPr>
          <p:cNvPr id="362" name="Shape 362"/>
          <p:cNvCxnSpPr/>
          <p:nvPr/>
        </p:nvCxnSpPr>
        <p:spPr>
          <a:xfrm rot="10800000">
            <a:off x="8001000" y="3115725"/>
            <a:ext cx="609600" cy="0"/>
          </a:xfrm>
          <a:prstGeom prst="straightConnector1">
            <a:avLst/>
          </a:prstGeom>
          <a:noFill/>
          <a:ln w="25400" cap="flat" cmpd="sng">
            <a:solidFill>
              <a:srgbClr val="0070C0"/>
            </a:solidFill>
            <a:prstDash val="dashDot"/>
            <a:round/>
            <a:headEnd type="none" w="med" len="med"/>
            <a:tailEnd type="stealth" w="lg" len="lg"/>
          </a:ln>
        </p:spPr>
      </p:cxnSp>
      <p:cxnSp>
        <p:nvCxnSpPr>
          <p:cNvPr id="363" name="Shape 363"/>
          <p:cNvCxnSpPr/>
          <p:nvPr/>
        </p:nvCxnSpPr>
        <p:spPr>
          <a:xfrm rot="10800000">
            <a:off x="7998246" y="3268125"/>
            <a:ext cx="609600" cy="0"/>
          </a:xfrm>
          <a:prstGeom prst="straightConnector1">
            <a:avLst/>
          </a:prstGeom>
          <a:noFill/>
          <a:ln w="25400" cap="flat" cmpd="sng">
            <a:solidFill>
              <a:srgbClr val="C00000"/>
            </a:solidFill>
            <a:prstDash val="dashDot"/>
            <a:round/>
            <a:headEnd type="none" w="med" len="med"/>
            <a:tailEnd type="stealth" w="lg" len="lg"/>
          </a:ln>
        </p:spPr>
      </p:cxnSp>
      <p:cxnSp>
        <p:nvCxnSpPr>
          <p:cNvPr id="364" name="Shape 364"/>
          <p:cNvCxnSpPr/>
          <p:nvPr/>
        </p:nvCxnSpPr>
        <p:spPr>
          <a:xfrm rot="10800000">
            <a:off x="8001000" y="3442507"/>
            <a:ext cx="609600" cy="0"/>
          </a:xfrm>
          <a:prstGeom prst="straightConnector1">
            <a:avLst/>
          </a:prstGeom>
          <a:noFill/>
          <a:ln w="25400" cap="flat" cmpd="sng">
            <a:solidFill>
              <a:srgbClr val="002060"/>
            </a:solidFill>
            <a:prstDash val="solid"/>
            <a:round/>
            <a:headEnd type="none" w="med" len="med"/>
            <a:tailEnd type="stealth" w="lg" len="lg"/>
          </a:ln>
        </p:spPr>
      </p:cxnSp>
      <p:cxnSp>
        <p:nvCxnSpPr>
          <p:cNvPr id="365" name="Shape 365"/>
          <p:cNvCxnSpPr/>
          <p:nvPr/>
        </p:nvCxnSpPr>
        <p:spPr>
          <a:xfrm rot="10800000">
            <a:off x="7998246" y="3594907"/>
            <a:ext cx="609600" cy="0"/>
          </a:xfrm>
          <a:prstGeom prst="straightConnector1">
            <a:avLst/>
          </a:prstGeom>
          <a:noFill/>
          <a:ln w="25400" cap="flat" cmpd="sng">
            <a:solidFill>
              <a:srgbClr val="00B050"/>
            </a:solidFill>
            <a:prstDash val="solid"/>
            <a:round/>
            <a:headEnd type="none" w="med" len="med"/>
            <a:tailEnd type="stealth" w="lg" len="lg"/>
          </a:ln>
        </p:spPr>
      </p:cxnSp>
      <p:cxnSp>
        <p:nvCxnSpPr>
          <p:cNvPr id="366" name="Shape 366"/>
          <p:cNvCxnSpPr/>
          <p:nvPr/>
        </p:nvCxnSpPr>
        <p:spPr>
          <a:xfrm rot="10800000">
            <a:off x="8001000" y="3747307"/>
            <a:ext cx="609600" cy="0"/>
          </a:xfrm>
          <a:prstGeom prst="straightConnector1">
            <a:avLst/>
          </a:prstGeom>
          <a:noFill/>
          <a:ln w="25400" cap="flat" cmpd="sng">
            <a:solidFill>
              <a:srgbClr val="0070C0"/>
            </a:solidFill>
            <a:prstDash val="solid"/>
            <a:round/>
            <a:headEnd type="none" w="med" len="med"/>
            <a:tailEnd type="stealth" w="lg" len="lg"/>
          </a:ln>
        </p:spPr>
      </p:cxnSp>
      <p:cxnSp>
        <p:nvCxnSpPr>
          <p:cNvPr id="367" name="Shape 367"/>
          <p:cNvCxnSpPr/>
          <p:nvPr/>
        </p:nvCxnSpPr>
        <p:spPr>
          <a:xfrm rot="10800000">
            <a:off x="7998246" y="3899707"/>
            <a:ext cx="609600" cy="0"/>
          </a:xfrm>
          <a:prstGeom prst="straightConnector1">
            <a:avLst/>
          </a:prstGeom>
          <a:noFill/>
          <a:ln w="25400" cap="flat" cmpd="sng">
            <a:solidFill>
              <a:srgbClr val="C00000"/>
            </a:solidFill>
            <a:prstDash val="solid"/>
            <a:round/>
            <a:headEnd type="none" w="med" len="med"/>
            <a:tailEnd type="stealth" w="lg" len="lg"/>
          </a:ln>
        </p:spPr>
      </p:cxnSp>
      <p:cxnSp>
        <p:nvCxnSpPr>
          <p:cNvPr id="368" name="Shape 368"/>
          <p:cNvCxnSpPr/>
          <p:nvPr/>
        </p:nvCxnSpPr>
        <p:spPr>
          <a:xfrm rot="10800000">
            <a:off x="8001000" y="4074087"/>
            <a:ext cx="609600" cy="0"/>
          </a:xfrm>
          <a:prstGeom prst="straightConnector1">
            <a:avLst/>
          </a:prstGeom>
          <a:noFill/>
          <a:ln w="25400" cap="flat" cmpd="sng">
            <a:solidFill>
              <a:srgbClr val="002060"/>
            </a:solidFill>
            <a:prstDash val="solid"/>
            <a:round/>
            <a:headEnd type="none" w="med" len="med"/>
            <a:tailEnd type="stealth" w="lg" len="lg"/>
          </a:ln>
        </p:spPr>
      </p:cxnSp>
      <p:cxnSp>
        <p:nvCxnSpPr>
          <p:cNvPr id="369" name="Shape 369"/>
          <p:cNvCxnSpPr/>
          <p:nvPr/>
        </p:nvCxnSpPr>
        <p:spPr>
          <a:xfrm rot="10800000">
            <a:off x="7998246" y="4226487"/>
            <a:ext cx="609600" cy="0"/>
          </a:xfrm>
          <a:prstGeom prst="straightConnector1">
            <a:avLst/>
          </a:prstGeom>
          <a:noFill/>
          <a:ln w="25400" cap="flat" cmpd="sng">
            <a:solidFill>
              <a:srgbClr val="00B050"/>
            </a:solidFill>
            <a:prstDash val="solid"/>
            <a:round/>
            <a:headEnd type="none" w="med" len="med"/>
            <a:tailEnd type="stealth" w="lg" len="lg"/>
          </a:ln>
        </p:spPr>
      </p:cxnSp>
      <p:cxnSp>
        <p:nvCxnSpPr>
          <p:cNvPr id="370" name="Shape 370"/>
          <p:cNvCxnSpPr/>
          <p:nvPr/>
        </p:nvCxnSpPr>
        <p:spPr>
          <a:xfrm rot="10800000">
            <a:off x="8001000" y="4378887"/>
            <a:ext cx="609600" cy="0"/>
          </a:xfrm>
          <a:prstGeom prst="straightConnector1">
            <a:avLst/>
          </a:prstGeom>
          <a:noFill/>
          <a:ln w="25400" cap="flat" cmpd="sng">
            <a:solidFill>
              <a:srgbClr val="0070C0"/>
            </a:solidFill>
            <a:prstDash val="solid"/>
            <a:round/>
            <a:headEnd type="none" w="med" len="med"/>
            <a:tailEnd type="stealth" w="lg" len="lg"/>
          </a:ln>
        </p:spPr>
      </p:cxnSp>
      <p:cxnSp>
        <p:nvCxnSpPr>
          <p:cNvPr id="371" name="Shape 371"/>
          <p:cNvCxnSpPr/>
          <p:nvPr/>
        </p:nvCxnSpPr>
        <p:spPr>
          <a:xfrm rot="10800000">
            <a:off x="7998246" y="4531287"/>
            <a:ext cx="609600" cy="0"/>
          </a:xfrm>
          <a:prstGeom prst="straightConnector1">
            <a:avLst/>
          </a:prstGeom>
          <a:noFill/>
          <a:ln w="25400" cap="flat" cmpd="sng">
            <a:solidFill>
              <a:srgbClr val="C00000"/>
            </a:solidFill>
            <a:prstDash val="solid"/>
            <a:round/>
            <a:headEnd type="none" w="med" len="med"/>
            <a:tailEnd type="stealth" w="lg" len="lg"/>
          </a:ln>
        </p:spPr>
      </p:cxnSp>
      <p:cxnSp>
        <p:nvCxnSpPr>
          <p:cNvPr id="372" name="Shape 372"/>
          <p:cNvCxnSpPr/>
          <p:nvPr/>
        </p:nvCxnSpPr>
        <p:spPr>
          <a:xfrm rot="10800000">
            <a:off x="8001000" y="4705669"/>
            <a:ext cx="609600" cy="0"/>
          </a:xfrm>
          <a:prstGeom prst="straightConnector1">
            <a:avLst/>
          </a:prstGeom>
          <a:noFill/>
          <a:ln w="25400" cap="flat" cmpd="sng">
            <a:solidFill>
              <a:srgbClr val="002060"/>
            </a:solidFill>
            <a:prstDash val="solid"/>
            <a:round/>
            <a:headEnd type="none" w="med" len="med"/>
            <a:tailEnd type="stealth" w="lg" len="lg"/>
          </a:ln>
        </p:spPr>
      </p:cxnSp>
      <p:cxnSp>
        <p:nvCxnSpPr>
          <p:cNvPr id="373" name="Shape 373"/>
          <p:cNvCxnSpPr/>
          <p:nvPr/>
        </p:nvCxnSpPr>
        <p:spPr>
          <a:xfrm rot="10800000">
            <a:off x="7998246" y="4858069"/>
            <a:ext cx="609600" cy="0"/>
          </a:xfrm>
          <a:prstGeom prst="straightConnector1">
            <a:avLst/>
          </a:prstGeom>
          <a:noFill/>
          <a:ln w="25400" cap="flat" cmpd="sng">
            <a:solidFill>
              <a:srgbClr val="00B050"/>
            </a:solidFill>
            <a:prstDash val="solid"/>
            <a:round/>
            <a:headEnd type="none" w="med" len="med"/>
            <a:tailEnd type="stealth" w="lg" len="lg"/>
          </a:ln>
        </p:spPr>
      </p:cxnSp>
      <p:cxnSp>
        <p:nvCxnSpPr>
          <p:cNvPr id="374" name="Shape 374"/>
          <p:cNvCxnSpPr/>
          <p:nvPr/>
        </p:nvCxnSpPr>
        <p:spPr>
          <a:xfrm rot="10800000">
            <a:off x="8001000" y="5010469"/>
            <a:ext cx="609600" cy="0"/>
          </a:xfrm>
          <a:prstGeom prst="straightConnector1">
            <a:avLst/>
          </a:prstGeom>
          <a:noFill/>
          <a:ln w="25400" cap="flat" cmpd="sng">
            <a:solidFill>
              <a:srgbClr val="0070C0"/>
            </a:solidFill>
            <a:prstDash val="solid"/>
            <a:round/>
            <a:headEnd type="none" w="med" len="med"/>
            <a:tailEnd type="stealth" w="lg" len="lg"/>
          </a:ln>
        </p:spPr>
      </p:cxnSp>
      <p:cxnSp>
        <p:nvCxnSpPr>
          <p:cNvPr id="375" name="Shape 375"/>
          <p:cNvCxnSpPr/>
          <p:nvPr/>
        </p:nvCxnSpPr>
        <p:spPr>
          <a:xfrm rot="10800000">
            <a:off x="7998246" y="5162869"/>
            <a:ext cx="609600" cy="0"/>
          </a:xfrm>
          <a:prstGeom prst="straightConnector1">
            <a:avLst/>
          </a:prstGeom>
          <a:noFill/>
          <a:ln w="25400" cap="flat" cmpd="sng">
            <a:solidFill>
              <a:srgbClr val="C00000"/>
            </a:solidFill>
            <a:prstDash val="dashDot"/>
            <a:round/>
            <a:headEnd type="none" w="med" len="med"/>
            <a:tailEnd type="stealth" w="lg" len="lg"/>
          </a:ln>
        </p:spPr>
      </p:cxnSp>
      <p:cxnSp>
        <p:nvCxnSpPr>
          <p:cNvPr id="376" name="Shape 376"/>
          <p:cNvCxnSpPr/>
          <p:nvPr/>
        </p:nvCxnSpPr>
        <p:spPr>
          <a:xfrm rot="10800000">
            <a:off x="8001000" y="5337250"/>
            <a:ext cx="609600" cy="0"/>
          </a:xfrm>
          <a:prstGeom prst="straightConnector1">
            <a:avLst/>
          </a:prstGeom>
          <a:noFill/>
          <a:ln w="25400" cap="flat" cmpd="sng">
            <a:solidFill>
              <a:srgbClr val="002060"/>
            </a:solidFill>
            <a:prstDash val="dashDot"/>
            <a:round/>
            <a:headEnd type="none" w="med" len="med"/>
            <a:tailEnd type="stealth" w="lg" len="lg"/>
          </a:ln>
        </p:spPr>
      </p:cxnSp>
      <p:cxnSp>
        <p:nvCxnSpPr>
          <p:cNvPr id="377" name="Shape 377"/>
          <p:cNvCxnSpPr/>
          <p:nvPr/>
        </p:nvCxnSpPr>
        <p:spPr>
          <a:xfrm rot="10800000">
            <a:off x="7998246" y="5489650"/>
            <a:ext cx="609600" cy="0"/>
          </a:xfrm>
          <a:prstGeom prst="straightConnector1">
            <a:avLst/>
          </a:prstGeom>
          <a:noFill/>
          <a:ln w="25400" cap="flat" cmpd="sng">
            <a:solidFill>
              <a:srgbClr val="00B050"/>
            </a:solidFill>
            <a:prstDash val="dashDot"/>
            <a:round/>
            <a:headEnd type="none" w="med" len="med"/>
            <a:tailEnd type="stealth" w="lg" len="lg"/>
          </a:ln>
        </p:spPr>
      </p:cxnSp>
      <p:cxnSp>
        <p:nvCxnSpPr>
          <p:cNvPr id="378" name="Shape 378"/>
          <p:cNvCxnSpPr/>
          <p:nvPr/>
        </p:nvCxnSpPr>
        <p:spPr>
          <a:xfrm rot="10800000">
            <a:off x="8001000" y="5642050"/>
            <a:ext cx="609600" cy="0"/>
          </a:xfrm>
          <a:prstGeom prst="straightConnector1">
            <a:avLst/>
          </a:prstGeom>
          <a:noFill/>
          <a:ln w="25400" cap="flat" cmpd="sng">
            <a:solidFill>
              <a:srgbClr val="0070C0"/>
            </a:solidFill>
            <a:prstDash val="dashDot"/>
            <a:round/>
            <a:headEnd type="none" w="med" len="med"/>
            <a:tailEnd type="stealth" w="lg" len="lg"/>
          </a:ln>
        </p:spPr>
      </p:cxnSp>
      <p:cxnSp>
        <p:nvCxnSpPr>
          <p:cNvPr id="379" name="Shape 379"/>
          <p:cNvCxnSpPr/>
          <p:nvPr/>
        </p:nvCxnSpPr>
        <p:spPr>
          <a:xfrm rot="10800000">
            <a:off x="7998246" y="5794450"/>
            <a:ext cx="609600" cy="0"/>
          </a:xfrm>
          <a:prstGeom prst="straightConnector1">
            <a:avLst/>
          </a:prstGeom>
          <a:noFill/>
          <a:ln w="25400" cap="flat" cmpd="sng">
            <a:solidFill>
              <a:srgbClr val="C00000"/>
            </a:solidFill>
            <a:prstDash val="dashDot"/>
            <a:round/>
            <a:headEnd type="none" w="med" len="med"/>
            <a:tailEnd type="stealth" w="lg" len="lg"/>
          </a:ln>
        </p:spPr>
      </p:cxnSp>
      <p:cxnSp>
        <p:nvCxnSpPr>
          <p:cNvPr id="380" name="Shape 380"/>
          <p:cNvCxnSpPr/>
          <p:nvPr/>
        </p:nvCxnSpPr>
        <p:spPr>
          <a:xfrm flipH="1">
            <a:off x="7315117" y="884704"/>
            <a:ext cx="11100" cy="3821100"/>
          </a:xfrm>
          <a:prstGeom prst="straightConnector1">
            <a:avLst/>
          </a:prstGeom>
          <a:noFill/>
          <a:ln w="25400" cap="flat" cmpd="sng">
            <a:solidFill>
              <a:srgbClr val="00B050"/>
            </a:solidFill>
            <a:prstDash val="solid"/>
            <a:round/>
            <a:headEnd type="none" w="med" len="med"/>
            <a:tailEnd type="stealth" w="lg" len="lg"/>
          </a:ln>
        </p:spPr>
      </p:cxnSp>
      <p:cxnSp>
        <p:nvCxnSpPr>
          <p:cNvPr id="381" name="Shape 381"/>
          <p:cNvCxnSpPr/>
          <p:nvPr/>
        </p:nvCxnSpPr>
        <p:spPr>
          <a:xfrm>
            <a:off x="7315200" y="916183"/>
            <a:ext cx="683100" cy="0"/>
          </a:xfrm>
          <a:prstGeom prst="straightConnector1">
            <a:avLst/>
          </a:prstGeom>
          <a:noFill/>
          <a:ln w="9525" cap="flat" cmpd="sng">
            <a:solidFill>
              <a:srgbClr val="BF0000"/>
            </a:solidFill>
            <a:prstDash val="solid"/>
            <a:round/>
            <a:headEnd type="none" w="med" len="med"/>
            <a:tailEnd type="stealth" w="lg" len="lg"/>
          </a:ln>
        </p:spPr>
      </p:cxnSp>
      <p:cxnSp>
        <p:nvCxnSpPr>
          <p:cNvPr id="382" name="Shape 382"/>
          <p:cNvCxnSpPr/>
          <p:nvPr/>
        </p:nvCxnSpPr>
        <p:spPr>
          <a:xfrm>
            <a:off x="7315200" y="1104583"/>
            <a:ext cx="683100" cy="0"/>
          </a:xfrm>
          <a:prstGeom prst="straightConnector1">
            <a:avLst/>
          </a:prstGeom>
          <a:noFill/>
          <a:ln w="9525" cap="flat" cmpd="sng">
            <a:solidFill>
              <a:srgbClr val="BF0000"/>
            </a:solidFill>
            <a:prstDash val="solid"/>
            <a:round/>
            <a:headEnd type="none" w="med" len="med"/>
            <a:tailEnd type="stealth" w="lg" len="lg"/>
          </a:ln>
        </p:spPr>
      </p:cxnSp>
      <p:cxnSp>
        <p:nvCxnSpPr>
          <p:cNvPr id="383" name="Shape 383"/>
          <p:cNvCxnSpPr/>
          <p:nvPr/>
        </p:nvCxnSpPr>
        <p:spPr>
          <a:xfrm>
            <a:off x="7315200" y="1247283"/>
            <a:ext cx="683100" cy="0"/>
          </a:xfrm>
          <a:prstGeom prst="straightConnector1">
            <a:avLst/>
          </a:prstGeom>
          <a:noFill/>
          <a:ln w="9525" cap="flat" cmpd="sng">
            <a:solidFill>
              <a:srgbClr val="BF0000"/>
            </a:solidFill>
            <a:prstDash val="solid"/>
            <a:round/>
            <a:headEnd type="none" w="med" len="med"/>
            <a:tailEnd type="stealth" w="lg" len="lg"/>
          </a:ln>
        </p:spPr>
      </p:cxnSp>
      <p:cxnSp>
        <p:nvCxnSpPr>
          <p:cNvPr id="384" name="Shape 384"/>
          <p:cNvCxnSpPr/>
          <p:nvPr/>
        </p:nvCxnSpPr>
        <p:spPr>
          <a:xfrm>
            <a:off x="7278450" y="1571264"/>
            <a:ext cx="683100" cy="0"/>
          </a:xfrm>
          <a:prstGeom prst="straightConnector1">
            <a:avLst/>
          </a:prstGeom>
          <a:noFill/>
          <a:ln w="9525" cap="flat" cmpd="sng">
            <a:solidFill>
              <a:srgbClr val="BF0000"/>
            </a:solidFill>
            <a:prstDash val="solid"/>
            <a:round/>
            <a:headEnd type="none" w="med" len="med"/>
            <a:tailEnd type="stealth" w="lg" len="lg"/>
          </a:ln>
        </p:spPr>
      </p:cxnSp>
      <p:cxnSp>
        <p:nvCxnSpPr>
          <p:cNvPr id="385" name="Shape 385"/>
          <p:cNvCxnSpPr/>
          <p:nvPr/>
        </p:nvCxnSpPr>
        <p:spPr>
          <a:xfrm>
            <a:off x="7315150" y="1846719"/>
            <a:ext cx="683100" cy="0"/>
          </a:xfrm>
          <a:prstGeom prst="straightConnector1">
            <a:avLst/>
          </a:prstGeom>
          <a:noFill/>
          <a:ln w="9525" cap="flat" cmpd="sng">
            <a:solidFill>
              <a:srgbClr val="BF0000"/>
            </a:solidFill>
            <a:prstDash val="solid"/>
            <a:round/>
            <a:headEnd type="none" w="med" len="med"/>
            <a:tailEnd type="stealth" w="lg" len="lg"/>
          </a:ln>
        </p:spPr>
      </p:cxnSp>
      <p:sp>
        <p:nvSpPr>
          <p:cNvPr id="386" name="Shape 386"/>
          <p:cNvSpPr txBox="1"/>
          <p:nvPr/>
        </p:nvSpPr>
        <p:spPr>
          <a:xfrm rot="5400000">
            <a:off x="7735932" y="3389399"/>
            <a:ext cx="2057400" cy="307800"/>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US" sz="1400">
                <a:solidFill>
                  <a:srgbClr val="000000"/>
                </a:solidFill>
                <a:latin typeface="Arial"/>
                <a:ea typeface="Arial"/>
                <a:cs typeface="Arial"/>
                <a:sym typeface="Arial"/>
              </a:rPr>
              <a:t>Wall Clock Time</a:t>
            </a:r>
          </a:p>
        </p:txBody>
      </p:sp>
      <p:sp>
        <p:nvSpPr>
          <p:cNvPr id="387" name="Shape 387"/>
          <p:cNvSpPr txBox="1"/>
          <p:nvPr/>
        </p:nvSpPr>
        <p:spPr>
          <a:xfrm rot="5400000">
            <a:off x="6959427" y="2778450"/>
            <a:ext cx="1143000" cy="307800"/>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US" sz="1400">
                <a:solidFill>
                  <a:srgbClr val="000000"/>
                </a:solidFill>
                <a:latin typeface="Arial"/>
                <a:ea typeface="Arial"/>
                <a:cs typeface="Arial"/>
                <a:sym typeface="Arial"/>
              </a:rPr>
              <a:t>Events</a:t>
            </a:r>
          </a:p>
        </p:txBody>
      </p:sp>
      <p:cxnSp>
        <p:nvCxnSpPr>
          <p:cNvPr id="388" name="Shape 388"/>
          <p:cNvCxnSpPr/>
          <p:nvPr/>
        </p:nvCxnSpPr>
        <p:spPr>
          <a:xfrm>
            <a:off x="7353960" y="2209550"/>
            <a:ext cx="683100" cy="0"/>
          </a:xfrm>
          <a:prstGeom prst="straightConnector1">
            <a:avLst/>
          </a:prstGeom>
          <a:noFill/>
          <a:ln w="9525" cap="flat" cmpd="sng">
            <a:solidFill>
              <a:srgbClr val="BF0000"/>
            </a:solidFill>
            <a:prstDash val="solid"/>
            <a:round/>
            <a:headEnd type="none" w="med" len="med"/>
            <a:tailEnd type="stealth" w="lg" len="lg"/>
          </a:ln>
        </p:spPr>
      </p:cxnSp>
      <p:cxnSp>
        <p:nvCxnSpPr>
          <p:cNvPr id="389" name="Shape 389"/>
          <p:cNvCxnSpPr/>
          <p:nvPr/>
        </p:nvCxnSpPr>
        <p:spPr>
          <a:xfrm>
            <a:off x="5171775" y="882632"/>
            <a:ext cx="8100" cy="756900"/>
          </a:xfrm>
          <a:prstGeom prst="straightConnector1">
            <a:avLst/>
          </a:prstGeom>
          <a:noFill/>
          <a:ln w="25400" cap="flat" cmpd="sng">
            <a:solidFill>
              <a:srgbClr val="0070C0"/>
            </a:solidFill>
            <a:prstDash val="solid"/>
            <a:round/>
            <a:headEnd type="none" w="med" len="med"/>
            <a:tailEnd type="stealth" w="lg" len="lg"/>
          </a:ln>
        </p:spPr>
      </p:cxnSp>
      <p:sp>
        <p:nvSpPr>
          <p:cNvPr id="390" name="Shape 390"/>
          <p:cNvSpPr txBox="1"/>
          <p:nvPr/>
        </p:nvSpPr>
        <p:spPr>
          <a:xfrm rot="5400000">
            <a:off x="4234776" y="3479698"/>
            <a:ext cx="1458600" cy="307800"/>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US" sz="1400">
                <a:solidFill>
                  <a:srgbClr val="000000"/>
                </a:solidFill>
                <a:latin typeface="Arial"/>
                <a:ea typeface="Arial"/>
                <a:cs typeface="Arial"/>
                <a:sym typeface="Arial"/>
              </a:rPr>
              <a:t>Simulation Time</a:t>
            </a:r>
          </a:p>
        </p:txBody>
      </p:sp>
      <p:sp>
        <p:nvSpPr>
          <p:cNvPr id="391" name="Shape 391"/>
          <p:cNvSpPr txBox="1"/>
          <p:nvPr/>
        </p:nvSpPr>
        <p:spPr>
          <a:xfrm>
            <a:off x="609600" y="794172"/>
            <a:ext cx="2514600" cy="477000"/>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US" sz="1100" b="1">
                <a:solidFill>
                  <a:srgbClr val="000000"/>
                </a:solidFill>
                <a:latin typeface="Arial"/>
                <a:ea typeface="Arial"/>
                <a:cs typeface="Arial"/>
                <a:sym typeface="Arial"/>
              </a:rPr>
              <a:t>T_start:</a:t>
            </a:r>
            <a:r>
              <a:rPr lang="en-US" sz="1400" b="1">
                <a:solidFill>
                  <a:srgbClr val="000000"/>
                </a:solidFill>
                <a:latin typeface="Arial"/>
                <a:ea typeface="Arial"/>
                <a:cs typeface="Arial"/>
                <a:sym typeface="Arial"/>
              </a:rPr>
              <a:t> </a:t>
            </a:r>
            <a:r>
              <a:rPr lang="en-US" sz="1100">
                <a:solidFill>
                  <a:srgbClr val="000000"/>
                </a:solidFill>
                <a:latin typeface="Arial"/>
                <a:ea typeface="Arial"/>
                <a:cs typeface="Arial"/>
                <a:sym typeface="Arial"/>
              </a:rPr>
              <a:t>“2008-01-01T00:00:00.0Z”</a:t>
            </a:r>
          </a:p>
          <a:p>
            <a:pPr marL="0" marR="0" lvl="0" indent="0" algn="l" rtl="0">
              <a:spcBef>
                <a:spcPts val="0"/>
              </a:spcBef>
              <a:buSzPct val="25000"/>
              <a:buNone/>
            </a:pPr>
            <a:r>
              <a:rPr lang="en-US" sz="1100" b="1">
                <a:solidFill>
                  <a:srgbClr val="000000"/>
                </a:solidFill>
                <a:latin typeface="Arial"/>
                <a:ea typeface="Arial"/>
                <a:cs typeface="Arial"/>
                <a:sym typeface="Arial"/>
              </a:rPr>
              <a:t>T_step: </a:t>
            </a:r>
            <a:r>
              <a:rPr lang="en-US" sz="1100">
                <a:solidFill>
                  <a:srgbClr val="000000"/>
                </a:solidFill>
                <a:latin typeface="Arial"/>
                <a:ea typeface="Arial"/>
                <a:cs typeface="Arial"/>
                <a:sym typeface="Arial"/>
              </a:rPr>
              <a:t>“PT</a:t>
            </a:r>
            <a:r>
              <a:rPr lang="en-US" sz="1100"/>
              <a:t>60</a:t>
            </a:r>
            <a:r>
              <a:rPr lang="en-US" sz="1100">
                <a:solidFill>
                  <a:srgbClr val="000000"/>
                </a:solidFill>
                <a:latin typeface="Arial"/>
                <a:ea typeface="Arial"/>
                <a:cs typeface="Arial"/>
                <a:sym typeface="Arial"/>
              </a:rPr>
              <a:t>M</a:t>
            </a:r>
            <a:r>
              <a:rPr lang="en-US" sz="1100" b="1">
                <a:solidFill>
                  <a:srgbClr val="000000"/>
                </a:solidFill>
                <a:latin typeface="Arial"/>
                <a:ea typeface="Arial"/>
                <a:cs typeface="Arial"/>
                <a:sym typeface="Arial"/>
              </a:rPr>
              <a:t>”</a:t>
            </a:r>
          </a:p>
        </p:txBody>
      </p:sp>
      <p:sp>
        <p:nvSpPr>
          <p:cNvPr id="392" name="Shape 392"/>
          <p:cNvSpPr txBox="1"/>
          <p:nvPr/>
        </p:nvSpPr>
        <p:spPr>
          <a:xfrm>
            <a:off x="548089" y="1581799"/>
            <a:ext cx="2514600" cy="307800"/>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US" sz="1100" b="1">
                <a:solidFill>
                  <a:srgbClr val="000000"/>
                </a:solidFill>
                <a:latin typeface="Arial"/>
                <a:ea typeface="Arial"/>
                <a:cs typeface="Arial"/>
                <a:sym typeface="Arial"/>
              </a:rPr>
              <a:t>T1:</a:t>
            </a:r>
            <a:r>
              <a:rPr lang="en-US" sz="1400" b="1">
                <a:solidFill>
                  <a:srgbClr val="000000"/>
                </a:solidFill>
                <a:latin typeface="Arial"/>
                <a:ea typeface="Arial"/>
                <a:cs typeface="Arial"/>
                <a:sym typeface="Arial"/>
              </a:rPr>
              <a:t> </a:t>
            </a:r>
            <a:r>
              <a:rPr lang="en-US" sz="1100">
                <a:solidFill>
                  <a:srgbClr val="000000"/>
                </a:solidFill>
                <a:latin typeface="Arial"/>
                <a:ea typeface="Arial"/>
                <a:cs typeface="Arial"/>
                <a:sym typeface="Arial"/>
              </a:rPr>
              <a:t>“2008-01-01T0</a:t>
            </a:r>
            <a:r>
              <a:rPr lang="en-US" sz="1100"/>
              <a:t>1</a:t>
            </a:r>
            <a:r>
              <a:rPr lang="en-US" sz="1100">
                <a:solidFill>
                  <a:srgbClr val="000000"/>
                </a:solidFill>
                <a:latin typeface="Arial"/>
                <a:ea typeface="Arial"/>
                <a:cs typeface="Arial"/>
                <a:sym typeface="Arial"/>
              </a:rPr>
              <a:t>:</a:t>
            </a:r>
            <a:r>
              <a:rPr lang="en-US" sz="1100"/>
              <a:t>0</a:t>
            </a:r>
            <a:r>
              <a:rPr lang="en-US" sz="1100">
                <a:solidFill>
                  <a:srgbClr val="000000"/>
                </a:solidFill>
                <a:latin typeface="Arial"/>
                <a:ea typeface="Arial"/>
                <a:cs typeface="Arial"/>
                <a:sym typeface="Arial"/>
              </a:rPr>
              <a:t>0:00.0Z”</a:t>
            </a:r>
          </a:p>
        </p:txBody>
      </p:sp>
      <p:sp>
        <p:nvSpPr>
          <p:cNvPr id="393" name="Shape 393"/>
          <p:cNvSpPr txBox="1"/>
          <p:nvPr/>
        </p:nvSpPr>
        <p:spPr>
          <a:xfrm>
            <a:off x="533400" y="2265780"/>
            <a:ext cx="2514600" cy="307800"/>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US" sz="1100" b="1">
                <a:solidFill>
                  <a:srgbClr val="000000"/>
                </a:solidFill>
                <a:latin typeface="Arial"/>
                <a:ea typeface="Arial"/>
                <a:cs typeface="Arial"/>
                <a:sym typeface="Arial"/>
              </a:rPr>
              <a:t>T2:</a:t>
            </a:r>
            <a:r>
              <a:rPr lang="en-US" sz="1400" b="1">
                <a:solidFill>
                  <a:srgbClr val="000000"/>
                </a:solidFill>
                <a:latin typeface="Arial"/>
                <a:ea typeface="Arial"/>
                <a:cs typeface="Arial"/>
                <a:sym typeface="Arial"/>
              </a:rPr>
              <a:t> </a:t>
            </a:r>
            <a:r>
              <a:rPr lang="en-US" sz="1100">
                <a:solidFill>
                  <a:srgbClr val="000000"/>
                </a:solidFill>
                <a:latin typeface="Arial"/>
                <a:ea typeface="Arial"/>
                <a:cs typeface="Arial"/>
                <a:sym typeface="Arial"/>
              </a:rPr>
              <a:t>“2008-01-01T0</a:t>
            </a:r>
            <a:r>
              <a:rPr lang="en-US" sz="1100"/>
              <a:t>2</a:t>
            </a:r>
            <a:r>
              <a:rPr lang="en-US" sz="1100">
                <a:solidFill>
                  <a:srgbClr val="000000"/>
                </a:solidFill>
                <a:latin typeface="Arial"/>
                <a:ea typeface="Arial"/>
                <a:cs typeface="Arial"/>
                <a:sym typeface="Arial"/>
              </a:rPr>
              <a:t>:</a:t>
            </a:r>
            <a:r>
              <a:rPr lang="en-US" sz="1100"/>
              <a:t>0</a:t>
            </a:r>
            <a:r>
              <a:rPr lang="en-US" sz="1100">
                <a:solidFill>
                  <a:srgbClr val="000000"/>
                </a:solidFill>
                <a:latin typeface="Arial"/>
                <a:ea typeface="Arial"/>
                <a:cs typeface="Arial"/>
                <a:sym typeface="Arial"/>
              </a:rPr>
              <a:t>0:00.0Z”</a:t>
            </a:r>
          </a:p>
        </p:txBody>
      </p:sp>
      <p:cxnSp>
        <p:nvCxnSpPr>
          <p:cNvPr id="394" name="Shape 394"/>
          <p:cNvCxnSpPr/>
          <p:nvPr/>
        </p:nvCxnSpPr>
        <p:spPr>
          <a:xfrm rot="10800000" flipH="1">
            <a:off x="543275" y="838325"/>
            <a:ext cx="8129100" cy="5700"/>
          </a:xfrm>
          <a:prstGeom prst="straightConnector1">
            <a:avLst/>
          </a:prstGeom>
          <a:noFill/>
          <a:ln w="9525" cap="flat" cmpd="sng">
            <a:solidFill>
              <a:srgbClr val="000000"/>
            </a:solidFill>
            <a:prstDash val="solid"/>
            <a:round/>
            <a:headEnd type="none" w="med" len="med"/>
            <a:tailEnd type="none" w="med" len="med"/>
          </a:ln>
        </p:spPr>
      </p:cxnSp>
      <p:sp>
        <p:nvSpPr>
          <p:cNvPr id="395" name="Shape 395"/>
          <p:cNvSpPr/>
          <p:nvPr/>
        </p:nvSpPr>
        <p:spPr>
          <a:xfrm>
            <a:off x="7665209" y="4455087"/>
            <a:ext cx="333000" cy="1412400"/>
          </a:xfrm>
          <a:prstGeom prst="leftBrace">
            <a:avLst>
              <a:gd name="adj1" fmla="val 8333"/>
              <a:gd name="adj2" fmla="val 50000"/>
            </a:avLst>
          </a:prstGeom>
          <a:noFill/>
          <a:ln w="9525" cap="flat" cmpd="sng">
            <a:solidFill>
              <a:srgbClr val="000000"/>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None/>
            </a:pPr>
            <a:endParaRPr sz="1800">
              <a:solidFill>
                <a:srgbClr val="002060"/>
              </a:solidFill>
              <a:latin typeface="Arial"/>
              <a:ea typeface="Arial"/>
              <a:cs typeface="Arial"/>
              <a:sym typeface="Arial"/>
            </a:endParaRPr>
          </a:p>
        </p:txBody>
      </p:sp>
      <p:sp>
        <p:nvSpPr>
          <p:cNvPr id="396" name="Shape 396"/>
          <p:cNvSpPr txBox="1"/>
          <p:nvPr/>
        </p:nvSpPr>
        <p:spPr>
          <a:xfrm>
            <a:off x="6400800" y="4948535"/>
            <a:ext cx="1292400" cy="461700"/>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US" sz="1200">
                <a:solidFill>
                  <a:srgbClr val="000000"/>
                </a:solidFill>
                <a:latin typeface="Arial"/>
                <a:ea typeface="Arial"/>
                <a:cs typeface="Arial"/>
                <a:sym typeface="Arial"/>
              </a:rPr>
              <a:t>Step function of Object called</a:t>
            </a:r>
          </a:p>
        </p:txBody>
      </p:sp>
      <p:sp>
        <p:nvSpPr>
          <p:cNvPr id="397" name="Shape 397"/>
          <p:cNvSpPr txBox="1"/>
          <p:nvPr/>
        </p:nvSpPr>
        <p:spPr>
          <a:xfrm>
            <a:off x="533400" y="2133600"/>
            <a:ext cx="3000000" cy="3000000"/>
          </a:xfrm>
          <a:prstGeom prst="rect">
            <a:avLst/>
          </a:prstGeom>
          <a:noFill/>
          <a:ln>
            <a:noFill/>
          </a:ln>
        </p:spPr>
        <p:txBody>
          <a:bodyPr lIns="91425" tIns="91425" rIns="91425" bIns="91425" anchor="ctr" anchorCtr="0">
            <a:noAutofit/>
          </a:bodyPr>
          <a:lstStyle/>
          <a:p>
            <a:pPr lvl="0" rtl="0">
              <a:spcBef>
                <a:spcPts val="0"/>
              </a:spcBef>
              <a:buNone/>
            </a:pPr>
            <a:r>
              <a:rPr lang="en-US" sz="1100" b="1">
                <a:solidFill>
                  <a:srgbClr val="FF0000"/>
                </a:solidFill>
              </a:rPr>
              <a:t>T8760:</a:t>
            </a:r>
            <a:r>
              <a:rPr lang="en-US" b="1">
                <a:solidFill>
                  <a:srgbClr val="FF0000"/>
                </a:solidFill>
              </a:rPr>
              <a:t> </a:t>
            </a:r>
            <a:r>
              <a:rPr lang="en-US" sz="1100">
                <a:solidFill>
                  <a:srgbClr val="FF0000"/>
                </a:solidFill>
              </a:rPr>
              <a:t>“2009-01-01T00:00:00.0Z”</a:t>
            </a:r>
          </a:p>
        </p:txBody>
      </p:sp>
      <p:sp>
        <p:nvSpPr>
          <p:cNvPr id="398" name="Shape 398"/>
          <p:cNvSpPr/>
          <p:nvPr/>
        </p:nvSpPr>
        <p:spPr>
          <a:xfrm>
            <a:off x="1540975" y="2716150"/>
            <a:ext cx="11100" cy="94800"/>
          </a:xfrm>
          <a:prstGeom prst="ellipse">
            <a:avLst/>
          </a:prstGeom>
          <a:solidFill>
            <a:srgbClr val="000000"/>
          </a:solidFill>
          <a:ln w="9525" cap="flat" cmpd="sng">
            <a:solidFill>
              <a:srgbClr val="000000"/>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399" name="Shape 399"/>
          <p:cNvSpPr/>
          <p:nvPr/>
        </p:nvSpPr>
        <p:spPr>
          <a:xfrm>
            <a:off x="1540975" y="2944750"/>
            <a:ext cx="11100" cy="94800"/>
          </a:xfrm>
          <a:prstGeom prst="ellipse">
            <a:avLst/>
          </a:prstGeom>
          <a:solidFill>
            <a:srgbClr val="000000"/>
          </a:solidFill>
          <a:ln w="9525" cap="flat" cmpd="sng">
            <a:solidFill>
              <a:srgbClr val="000000"/>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400" name="Shape 400"/>
          <p:cNvSpPr/>
          <p:nvPr/>
        </p:nvSpPr>
        <p:spPr>
          <a:xfrm>
            <a:off x="1540975" y="3173350"/>
            <a:ext cx="11100" cy="94800"/>
          </a:xfrm>
          <a:prstGeom prst="ellipse">
            <a:avLst/>
          </a:prstGeom>
          <a:solidFill>
            <a:srgbClr val="000000"/>
          </a:solidFill>
          <a:ln w="9525" cap="flat" cmpd="sng">
            <a:solidFill>
              <a:srgbClr val="000000"/>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401" name="Shape 401"/>
          <p:cNvSpPr/>
          <p:nvPr/>
        </p:nvSpPr>
        <p:spPr>
          <a:xfrm>
            <a:off x="1540975" y="3401950"/>
            <a:ext cx="11100" cy="94800"/>
          </a:xfrm>
          <a:prstGeom prst="ellipse">
            <a:avLst/>
          </a:prstGeom>
          <a:solidFill>
            <a:srgbClr val="000000"/>
          </a:solidFill>
          <a:ln w="9525" cap="flat" cmpd="sng">
            <a:solidFill>
              <a:srgbClr val="000000"/>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402" name="Shape 402"/>
          <p:cNvSpPr/>
          <p:nvPr/>
        </p:nvSpPr>
        <p:spPr>
          <a:xfrm>
            <a:off x="1540975" y="5078350"/>
            <a:ext cx="11100" cy="94800"/>
          </a:xfrm>
          <a:prstGeom prst="ellipse">
            <a:avLst/>
          </a:prstGeom>
          <a:solidFill>
            <a:srgbClr val="000000"/>
          </a:solidFill>
          <a:ln w="9525" cap="flat" cmpd="sng">
            <a:solidFill>
              <a:srgbClr val="000000"/>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403" name="Shape 403"/>
          <p:cNvSpPr/>
          <p:nvPr/>
        </p:nvSpPr>
        <p:spPr>
          <a:xfrm>
            <a:off x="1540975" y="5306950"/>
            <a:ext cx="11100" cy="94800"/>
          </a:xfrm>
          <a:prstGeom prst="ellipse">
            <a:avLst/>
          </a:prstGeom>
          <a:solidFill>
            <a:srgbClr val="000000"/>
          </a:solidFill>
          <a:ln w="9525" cap="flat" cmpd="sng">
            <a:solidFill>
              <a:srgbClr val="000000"/>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404" name="Shape 404"/>
          <p:cNvSpPr/>
          <p:nvPr/>
        </p:nvSpPr>
        <p:spPr>
          <a:xfrm>
            <a:off x="1540975" y="5535550"/>
            <a:ext cx="11100" cy="94800"/>
          </a:xfrm>
          <a:prstGeom prst="ellipse">
            <a:avLst/>
          </a:prstGeom>
          <a:solidFill>
            <a:srgbClr val="000000"/>
          </a:solidFill>
          <a:ln w="9525" cap="flat" cmpd="sng">
            <a:solidFill>
              <a:srgbClr val="000000"/>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405" name="Shape 405"/>
          <p:cNvSpPr/>
          <p:nvPr/>
        </p:nvSpPr>
        <p:spPr>
          <a:xfrm>
            <a:off x="1540975" y="5764150"/>
            <a:ext cx="11100" cy="94800"/>
          </a:xfrm>
          <a:prstGeom prst="ellipse">
            <a:avLst/>
          </a:prstGeom>
          <a:solidFill>
            <a:srgbClr val="000000"/>
          </a:solidFill>
          <a:ln w="9525" cap="flat" cmpd="sng">
            <a:solidFill>
              <a:srgbClr val="000000"/>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406" name="Shape 406"/>
          <p:cNvSpPr/>
          <p:nvPr/>
        </p:nvSpPr>
        <p:spPr>
          <a:xfrm>
            <a:off x="2716100" y="1726725"/>
            <a:ext cx="307800" cy="711600"/>
          </a:xfrm>
          <a:prstGeom prst="curvedLeftArrow">
            <a:avLst>
              <a:gd name="adj1" fmla="val 25000"/>
              <a:gd name="adj2" fmla="val 50000"/>
              <a:gd name="adj3" fmla="val 25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407" name="Shape 407"/>
          <p:cNvSpPr/>
          <p:nvPr/>
        </p:nvSpPr>
        <p:spPr>
          <a:xfrm>
            <a:off x="2868500" y="3784125"/>
            <a:ext cx="469800" cy="2337300"/>
          </a:xfrm>
          <a:prstGeom prst="curvedLeftArrow">
            <a:avLst>
              <a:gd name="adj1" fmla="val 25000"/>
              <a:gd name="adj2" fmla="val 50000"/>
              <a:gd name="adj3" fmla="val 25000"/>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408" name="Shape 408"/>
          <p:cNvSpPr/>
          <p:nvPr/>
        </p:nvSpPr>
        <p:spPr>
          <a:xfrm>
            <a:off x="3176300" y="1746825"/>
            <a:ext cx="1396800" cy="671400"/>
          </a:xfrm>
          <a:prstGeom prst="roundRect">
            <a:avLst>
              <a:gd name="adj" fmla="val 16667"/>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rtl="0">
              <a:spcBef>
                <a:spcPts val="0"/>
              </a:spcBef>
              <a:buNone/>
            </a:pPr>
            <a:r>
              <a:rPr lang="en-US"/>
              <a:t>Operation Cycle (1 Hour)</a:t>
            </a:r>
          </a:p>
        </p:txBody>
      </p:sp>
      <p:sp>
        <p:nvSpPr>
          <p:cNvPr id="409" name="Shape 409"/>
          <p:cNvSpPr/>
          <p:nvPr/>
        </p:nvSpPr>
        <p:spPr>
          <a:xfrm>
            <a:off x="3533800" y="4495800"/>
            <a:ext cx="1396800" cy="671400"/>
          </a:xfrm>
          <a:prstGeom prst="roundRect">
            <a:avLst>
              <a:gd name="adj" fmla="val 16667"/>
            </a:avLst>
          </a:prstGeom>
          <a:solidFill>
            <a:schemeClr val="lt2"/>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rtl="0">
              <a:spcBef>
                <a:spcPts val="0"/>
              </a:spcBef>
              <a:buNone/>
            </a:pPr>
            <a:r>
              <a:rPr lang="en-US"/>
              <a:t>Investment Cycle (1 Year)</a:t>
            </a:r>
          </a:p>
        </p:txBody>
      </p:sp>
      <p:cxnSp>
        <p:nvCxnSpPr>
          <p:cNvPr id="410" name="Shape 410"/>
          <p:cNvCxnSpPr/>
          <p:nvPr/>
        </p:nvCxnSpPr>
        <p:spPr>
          <a:xfrm>
            <a:off x="5184862" y="1581807"/>
            <a:ext cx="8100" cy="756900"/>
          </a:xfrm>
          <a:prstGeom prst="straightConnector1">
            <a:avLst/>
          </a:prstGeom>
          <a:noFill/>
          <a:ln w="25400" cap="flat" cmpd="sng">
            <a:solidFill>
              <a:srgbClr val="0070C0"/>
            </a:solidFill>
            <a:prstDash val="solid"/>
            <a:round/>
            <a:headEnd type="none" w="med" len="med"/>
            <a:tailEnd type="stealth" w="lg" len="lg"/>
          </a:ln>
        </p:spPr>
      </p:cxnSp>
      <p:cxnSp>
        <p:nvCxnSpPr>
          <p:cNvPr id="411" name="Shape 411"/>
          <p:cNvCxnSpPr/>
          <p:nvPr/>
        </p:nvCxnSpPr>
        <p:spPr>
          <a:xfrm flipH="1">
            <a:off x="5180062" y="2343807"/>
            <a:ext cx="4800" cy="1410300"/>
          </a:xfrm>
          <a:prstGeom prst="straightConnector1">
            <a:avLst/>
          </a:prstGeom>
          <a:noFill/>
          <a:ln w="25400" cap="flat" cmpd="sng">
            <a:solidFill>
              <a:srgbClr val="0070C0"/>
            </a:solidFill>
            <a:prstDash val="dashDot"/>
            <a:round/>
            <a:headEnd type="none" w="med" len="med"/>
            <a:tailEnd type="stealth" w="lg" len="lg"/>
          </a:ln>
        </p:spPr>
      </p:cxnSp>
      <p:cxnSp>
        <p:nvCxnSpPr>
          <p:cNvPr id="412" name="Shape 412"/>
          <p:cNvCxnSpPr/>
          <p:nvPr/>
        </p:nvCxnSpPr>
        <p:spPr>
          <a:xfrm>
            <a:off x="5171775" y="3702032"/>
            <a:ext cx="8100" cy="643800"/>
          </a:xfrm>
          <a:prstGeom prst="straightConnector1">
            <a:avLst/>
          </a:prstGeom>
          <a:noFill/>
          <a:ln w="25400" cap="flat" cmpd="sng">
            <a:solidFill>
              <a:srgbClr val="0070C0"/>
            </a:solidFill>
            <a:prstDash val="solid"/>
            <a:round/>
            <a:headEnd type="none" w="med" len="med"/>
            <a:tailEnd type="stealth" w="lg" len="lg"/>
          </a:ln>
        </p:spPr>
      </p:cxnSp>
      <p:cxnSp>
        <p:nvCxnSpPr>
          <p:cNvPr id="413" name="Shape 413"/>
          <p:cNvCxnSpPr/>
          <p:nvPr/>
        </p:nvCxnSpPr>
        <p:spPr>
          <a:xfrm>
            <a:off x="5171762" y="4253582"/>
            <a:ext cx="8100" cy="756900"/>
          </a:xfrm>
          <a:prstGeom prst="straightConnector1">
            <a:avLst/>
          </a:prstGeom>
          <a:noFill/>
          <a:ln w="25400" cap="flat" cmpd="sng">
            <a:solidFill>
              <a:srgbClr val="0070C0"/>
            </a:solidFill>
            <a:prstDash val="solid"/>
            <a:round/>
            <a:headEnd type="none" w="med" len="med"/>
            <a:tailEnd type="stealth" w="lg" len="lg"/>
          </a:ln>
        </p:spPr>
      </p:cxnSp>
      <p:cxnSp>
        <p:nvCxnSpPr>
          <p:cNvPr id="414" name="Shape 414"/>
          <p:cNvCxnSpPr/>
          <p:nvPr/>
        </p:nvCxnSpPr>
        <p:spPr>
          <a:xfrm>
            <a:off x="5170225" y="4937475"/>
            <a:ext cx="12900" cy="1090500"/>
          </a:xfrm>
          <a:prstGeom prst="straightConnector1">
            <a:avLst/>
          </a:prstGeom>
          <a:noFill/>
          <a:ln w="25400" cap="flat" cmpd="sng">
            <a:solidFill>
              <a:srgbClr val="0070C0"/>
            </a:solidFill>
            <a:prstDash val="dashDot"/>
            <a:round/>
            <a:headEnd type="none" w="med" len="med"/>
            <a:tailEnd type="stealth" w="lg" len="lg"/>
          </a:ln>
        </p:spPr>
      </p:cxnSp>
      <p:sp>
        <p:nvSpPr>
          <p:cNvPr id="415" name="Shape 415"/>
          <p:cNvSpPr txBox="1"/>
          <p:nvPr/>
        </p:nvSpPr>
        <p:spPr>
          <a:xfrm>
            <a:off x="5181600" y="794175"/>
            <a:ext cx="2133600" cy="2616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r>
              <a:rPr lang="en-US" sz="1100"/>
              <a:t>LoadSimulator</a:t>
            </a:r>
            <a:r>
              <a:rPr lang="en-US" sz="1100">
                <a:solidFill>
                  <a:srgbClr val="000000"/>
                </a:solidFill>
                <a:latin typeface="Arial"/>
                <a:ea typeface="Arial"/>
                <a:cs typeface="Arial"/>
                <a:sym typeface="Arial"/>
              </a:rPr>
              <a:t>: </a:t>
            </a:r>
            <a:r>
              <a:rPr lang="en-US" sz="1100"/>
              <a:t>Load</a:t>
            </a:r>
            <a:r>
              <a:rPr lang="en-US" sz="1100">
                <a:solidFill>
                  <a:srgbClr val="000000"/>
                </a:solidFill>
                <a:latin typeface="Arial"/>
                <a:ea typeface="Arial"/>
                <a:cs typeface="Arial"/>
                <a:sym typeface="Arial"/>
              </a:rPr>
              <a:t>Forecast:</a:t>
            </a:r>
          </a:p>
        </p:txBody>
      </p:sp>
      <p:sp>
        <p:nvSpPr>
          <p:cNvPr id="416" name="Shape 416"/>
          <p:cNvSpPr txBox="1"/>
          <p:nvPr/>
        </p:nvSpPr>
        <p:spPr>
          <a:xfrm>
            <a:off x="5562600" y="990600"/>
            <a:ext cx="1751700" cy="2616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r>
              <a:rPr lang="en-US" sz="1100">
                <a:solidFill>
                  <a:srgbClr val="000000"/>
                </a:solidFill>
                <a:latin typeface="Arial"/>
                <a:ea typeface="Arial"/>
                <a:cs typeface="Arial"/>
                <a:sym typeface="Arial"/>
              </a:rPr>
              <a:t>LSE:  </a:t>
            </a:r>
            <a:r>
              <a:rPr lang="en-US" sz="1100"/>
              <a:t>Load</a:t>
            </a:r>
            <a:r>
              <a:rPr lang="en-US" sz="1100">
                <a:solidFill>
                  <a:srgbClr val="000000"/>
                </a:solidFill>
                <a:latin typeface="Arial"/>
                <a:ea typeface="Arial"/>
                <a:cs typeface="Arial"/>
                <a:sym typeface="Arial"/>
              </a:rPr>
              <a:t>Forecast</a:t>
            </a:r>
          </a:p>
        </p:txBody>
      </p:sp>
      <p:sp>
        <p:nvSpPr>
          <p:cNvPr id="417" name="Shape 417"/>
          <p:cNvSpPr txBox="1"/>
          <p:nvPr/>
        </p:nvSpPr>
        <p:spPr>
          <a:xfrm>
            <a:off x="5562600" y="1186190"/>
            <a:ext cx="1750800" cy="2616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r>
              <a:rPr lang="en-US" sz="1100"/>
              <a:t>LSE,Gen</a:t>
            </a:r>
            <a:r>
              <a:rPr lang="en-US" sz="1100">
                <a:solidFill>
                  <a:srgbClr val="000000"/>
                </a:solidFill>
                <a:latin typeface="Arial"/>
                <a:ea typeface="Arial"/>
                <a:cs typeface="Arial"/>
                <a:sym typeface="Arial"/>
              </a:rPr>
              <a:t>: Bid</a:t>
            </a:r>
          </a:p>
        </p:txBody>
      </p:sp>
      <p:sp>
        <p:nvSpPr>
          <p:cNvPr id="418" name="Shape 418"/>
          <p:cNvSpPr txBox="1"/>
          <p:nvPr/>
        </p:nvSpPr>
        <p:spPr>
          <a:xfrm>
            <a:off x="5180700" y="3468325"/>
            <a:ext cx="2133600" cy="261600"/>
          </a:xfrm>
          <a:prstGeom prst="rect">
            <a:avLst/>
          </a:prstGeom>
          <a:noFill/>
          <a:ln>
            <a:noFill/>
          </a:ln>
        </p:spPr>
        <p:txBody>
          <a:bodyPr lIns="91425" tIns="45700" rIns="91425" bIns="45700" anchor="t" anchorCtr="0">
            <a:noAutofit/>
          </a:bodyPr>
          <a:lstStyle/>
          <a:p>
            <a:pPr lvl="0" algn="r" rtl="0">
              <a:spcBef>
                <a:spcPts val="0"/>
              </a:spcBef>
              <a:buSzPct val="25000"/>
              <a:buNone/>
            </a:pPr>
            <a:r>
              <a:rPr lang="en-US" sz="1100"/>
              <a:t>Trans,Gen:Investment Bid</a:t>
            </a:r>
          </a:p>
          <a:p>
            <a:pPr marL="0" marR="0" lvl="0" indent="0" algn="r" rtl="0">
              <a:spcBef>
                <a:spcPts val="0"/>
              </a:spcBef>
              <a:buNone/>
            </a:pPr>
            <a:endParaRPr sz="1100"/>
          </a:p>
        </p:txBody>
      </p:sp>
      <p:sp>
        <p:nvSpPr>
          <p:cNvPr id="419" name="Shape 419"/>
          <p:cNvSpPr txBox="1"/>
          <p:nvPr/>
        </p:nvSpPr>
        <p:spPr>
          <a:xfrm>
            <a:off x="5570621" y="3301102"/>
            <a:ext cx="1751700" cy="2616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r>
              <a:rPr lang="en-US" sz="1100">
                <a:solidFill>
                  <a:srgbClr val="000000"/>
                </a:solidFill>
                <a:latin typeface="Arial"/>
                <a:ea typeface="Arial"/>
                <a:cs typeface="Arial"/>
                <a:sym typeface="Arial"/>
              </a:rPr>
              <a:t>ISO: </a:t>
            </a:r>
            <a:r>
              <a:rPr lang="en-US" sz="1100"/>
              <a:t>EstimatedPrice</a:t>
            </a:r>
          </a:p>
        </p:txBody>
      </p:sp>
      <p:sp>
        <p:nvSpPr>
          <p:cNvPr id="420" name="Shape 420"/>
          <p:cNvSpPr txBox="1"/>
          <p:nvPr/>
        </p:nvSpPr>
        <p:spPr>
          <a:xfrm>
            <a:off x="5535696" y="2060077"/>
            <a:ext cx="1751700" cy="2616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r>
              <a:rPr lang="en-US" sz="1100">
                <a:solidFill>
                  <a:srgbClr val="000000"/>
                </a:solidFill>
                <a:latin typeface="Arial"/>
                <a:ea typeface="Arial"/>
                <a:cs typeface="Arial"/>
                <a:sym typeface="Arial"/>
              </a:rPr>
              <a:t>ISO: Dispatch&amp;Prices</a:t>
            </a:r>
          </a:p>
        </p:txBody>
      </p:sp>
      <p:cxnSp>
        <p:nvCxnSpPr>
          <p:cNvPr id="421" name="Shape 421"/>
          <p:cNvCxnSpPr/>
          <p:nvPr/>
        </p:nvCxnSpPr>
        <p:spPr>
          <a:xfrm>
            <a:off x="7315160" y="3419250"/>
            <a:ext cx="683100" cy="0"/>
          </a:xfrm>
          <a:prstGeom prst="straightConnector1">
            <a:avLst/>
          </a:prstGeom>
          <a:noFill/>
          <a:ln w="9525" cap="flat" cmpd="sng">
            <a:solidFill>
              <a:srgbClr val="BF0000"/>
            </a:solidFill>
            <a:prstDash val="solid"/>
            <a:round/>
            <a:headEnd type="none" w="med" len="med"/>
            <a:tailEnd type="stealth" w="lg" len="lg"/>
          </a:ln>
        </p:spPr>
      </p:cxnSp>
      <p:cxnSp>
        <p:nvCxnSpPr>
          <p:cNvPr id="422" name="Shape 422"/>
          <p:cNvCxnSpPr/>
          <p:nvPr/>
        </p:nvCxnSpPr>
        <p:spPr>
          <a:xfrm>
            <a:off x="7327060" y="3571650"/>
            <a:ext cx="683100" cy="0"/>
          </a:xfrm>
          <a:prstGeom prst="straightConnector1">
            <a:avLst/>
          </a:prstGeom>
          <a:noFill/>
          <a:ln w="9525" cap="flat" cmpd="sng">
            <a:solidFill>
              <a:srgbClr val="BF0000"/>
            </a:solidFill>
            <a:prstDash val="solid"/>
            <a:round/>
            <a:headEnd type="none" w="med" len="med"/>
            <a:tailEnd type="stealth" w="lg" len="lg"/>
          </a:ln>
        </p:spPr>
      </p:cxnSp>
      <p:sp>
        <p:nvSpPr>
          <p:cNvPr id="423" name="Shape 423"/>
          <p:cNvSpPr txBox="1"/>
          <p:nvPr/>
        </p:nvSpPr>
        <p:spPr>
          <a:xfrm>
            <a:off x="5570621" y="1470740"/>
            <a:ext cx="1751700" cy="261599"/>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r>
              <a:rPr lang="en-US" sz="1100">
                <a:solidFill>
                  <a:srgbClr val="000000"/>
                </a:solidFill>
                <a:latin typeface="Arial"/>
                <a:ea typeface="Arial"/>
                <a:cs typeface="Arial"/>
                <a:sym typeface="Arial"/>
              </a:rPr>
              <a:t>ISO: Dispatch&amp;Prices</a:t>
            </a:r>
          </a:p>
        </p:txBody>
      </p:sp>
      <p:sp>
        <p:nvSpPr>
          <p:cNvPr id="424" name="Shape 424"/>
          <p:cNvSpPr txBox="1"/>
          <p:nvPr/>
        </p:nvSpPr>
        <p:spPr>
          <a:xfrm>
            <a:off x="5536150" y="1700165"/>
            <a:ext cx="1750800" cy="261600"/>
          </a:xfrm>
          <a:prstGeom prst="rect">
            <a:avLst/>
          </a:prstGeom>
          <a:noFill/>
          <a:ln>
            <a:noFill/>
          </a:ln>
        </p:spPr>
        <p:txBody>
          <a:bodyPr lIns="91425" tIns="45700" rIns="91425" bIns="45700" anchor="t" anchorCtr="0">
            <a:noAutofit/>
          </a:bodyPr>
          <a:lstStyle/>
          <a:p>
            <a:pPr marL="0" marR="0" lvl="0" indent="0" algn="r" rtl="0">
              <a:spcBef>
                <a:spcPts val="0"/>
              </a:spcBef>
              <a:buSzPct val="25000"/>
              <a:buNone/>
            </a:pPr>
            <a:r>
              <a:rPr lang="en-US" sz="1100"/>
              <a:t>LSE,Gen</a:t>
            </a:r>
            <a:r>
              <a:rPr lang="en-US" sz="1100">
                <a:solidFill>
                  <a:srgbClr val="000000"/>
                </a:solidFill>
                <a:latin typeface="Arial"/>
                <a:ea typeface="Arial"/>
                <a:cs typeface="Arial"/>
                <a:sym typeface="Arial"/>
              </a:rPr>
              <a:t>: Bid</a:t>
            </a:r>
          </a:p>
        </p:txBody>
      </p:sp>
      <p:sp>
        <p:nvSpPr>
          <p:cNvPr id="425" name="Shape 425"/>
          <p:cNvSpPr/>
          <p:nvPr/>
        </p:nvSpPr>
        <p:spPr>
          <a:xfrm>
            <a:off x="6751950" y="3720250"/>
            <a:ext cx="11100" cy="94800"/>
          </a:xfrm>
          <a:prstGeom prst="ellipse">
            <a:avLst/>
          </a:prstGeom>
          <a:solidFill>
            <a:srgbClr val="000000"/>
          </a:solidFill>
          <a:ln w="9525" cap="flat" cmpd="sng">
            <a:solidFill>
              <a:srgbClr val="000000"/>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426" name="Shape 426"/>
          <p:cNvSpPr/>
          <p:nvPr/>
        </p:nvSpPr>
        <p:spPr>
          <a:xfrm>
            <a:off x="6751950" y="3948850"/>
            <a:ext cx="11100" cy="94800"/>
          </a:xfrm>
          <a:prstGeom prst="ellipse">
            <a:avLst/>
          </a:prstGeom>
          <a:solidFill>
            <a:srgbClr val="000000"/>
          </a:solidFill>
          <a:ln w="9525" cap="flat" cmpd="sng">
            <a:solidFill>
              <a:srgbClr val="000000"/>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427" name="Shape 427"/>
          <p:cNvSpPr/>
          <p:nvPr/>
        </p:nvSpPr>
        <p:spPr>
          <a:xfrm>
            <a:off x="6751950" y="4177450"/>
            <a:ext cx="11100" cy="94800"/>
          </a:xfrm>
          <a:prstGeom prst="ellipse">
            <a:avLst/>
          </a:prstGeom>
          <a:solidFill>
            <a:srgbClr val="000000"/>
          </a:solidFill>
          <a:ln w="9525" cap="flat" cmpd="sng">
            <a:solidFill>
              <a:srgbClr val="000000"/>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428" name="Shape 428"/>
          <p:cNvSpPr/>
          <p:nvPr/>
        </p:nvSpPr>
        <p:spPr>
          <a:xfrm>
            <a:off x="6751950" y="2501050"/>
            <a:ext cx="11100" cy="94800"/>
          </a:xfrm>
          <a:prstGeom prst="ellipse">
            <a:avLst/>
          </a:prstGeom>
          <a:solidFill>
            <a:srgbClr val="000000"/>
          </a:solidFill>
          <a:ln w="9525" cap="flat" cmpd="sng">
            <a:solidFill>
              <a:srgbClr val="000000"/>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429" name="Shape 429"/>
          <p:cNvSpPr/>
          <p:nvPr/>
        </p:nvSpPr>
        <p:spPr>
          <a:xfrm>
            <a:off x="6751950" y="2729650"/>
            <a:ext cx="11100" cy="94800"/>
          </a:xfrm>
          <a:prstGeom prst="ellipse">
            <a:avLst/>
          </a:prstGeom>
          <a:solidFill>
            <a:srgbClr val="000000"/>
          </a:solidFill>
          <a:ln w="9525" cap="flat" cmpd="sng">
            <a:solidFill>
              <a:srgbClr val="000000"/>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430" name="Shape 430"/>
          <p:cNvSpPr/>
          <p:nvPr/>
        </p:nvSpPr>
        <p:spPr>
          <a:xfrm>
            <a:off x="6751950" y="2958250"/>
            <a:ext cx="11100" cy="94800"/>
          </a:xfrm>
          <a:prstGeom prst="ellipse">
            <a:avLst/>
          </a:prstGeom>
          <a:solidFill>
            <a:srgbClr val="000000"/>
          </a:solidFill>
          <a:ln w="9525" cap="flat" cmpd="sng">
            <a:solidFill>
              <a:srgbClr val="000000"/>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431" name="Shape 431"/>
          <p:cNvSpPr/>
          <p:nvPr/>
        </p:nvSpPr>
        <p:spPr>
          <a:xfrm>
            <a:off x="6751950" y="3186850"/>
            <a:ext cx="11100" cy="94800"/>
          </a:xfrm>
          <a:prstGeom prst="ellipse">
            <a:avLst/>
          </a:prstGeom>
          <a:solidFill>
            <a:srgbClr val="000000"/>
          </a:solidFill>
          <a:ln w="9525" cap="flat" cmpd="sng">
            <a:solidFill>
              <a:srgbClr val="000000"/>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432" name="Shape 432"/>
          <p:cNvSpPr/>
          <p:nvPr/>
        </p:nvSpPr>
        <p:spPr>
          <a:xfrm>
            <a:off x="6751950" y="4406050"/>
            <a:ext cx="11100" cy="94800"/>
          </a:xfrm>
          <a:prstGeom prst="ellipse">
            <a:avLst/>
          </a:prstGeom>
          <a:solidFill>
            <a:srgbClr val="000000"/>
          </a:solidFill>
          <a:ln w="9525" cap="flat" cmpd="sng">
            <a:solidFill>
              <a:srgbClr val="000000"/>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Tree>
  </p:cSld>
  <p:clrMapOvr>
    <a:masterClrMapping/>
  </p:clrMapOvr>
  <p:transition spd="slow">
    <p:cut/>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37"/>
        <p:cNvGrpSpPr/>
        <p:nvPr/>
      </p:nvGrpSpPr>
      <p:grpSpPr>
        <a:xfrm>
          <a:off x="0" y="0"/>
          <a:ext cx="0" cy="0"/>
          <a:chOff x="0" y="0"/>
          <a:chExt cx="0" cy="0"/>
        </a:xfrm>
      </p:grpSpPr>
      <p:sp>
        <p:nvSpPr>
          <p:cNvPr id="438" name="Shape 438"/>
          <p:cNvSpPr txBox="1">
            <a:spLocks noGrp="1"/>
          </p:cNvSpPr>
          <p:nvPr>
            <p:ph type="title"/>
          </p:nvPr>
        </p:nvSpPr>
        <p:spPr>
          <a:xfrm>
            <a:off x="457200" y="0"/>
            <a:ext cx="8229600" cy="1143000"/>
          </a:xfrm>
          <a:prstGeom prst="rect">
            <a:avLst/>
          </a:prstGeom>
        </p:spPr>
        <p:txBody>
          <a:bodyPr lIns="91425" tIns="91425" rIns="91425" bIns="91425" anchor="ctr" anchorCtr="0">
            <a:noAutofit/>
          </a:bodyPr>
          <a:lstStyle/>
          <a:p>
            <a:pPr lvl="0" rtl="0">
              <a:spcBef>
                <a:spcPts val="0"/>
              </a:spcBef>
              <a:buNone/>
            </a:pPr>
            <a:r>
              <a:rPr lang="en-US"/>
              <a:t>Test on 6 Bus Test System</a:t>
            </a:r>
          </a:p>
        </p:txBody>
      </p:sp>
      <p:sp>
        <p:nvSpPr>
          <p:cNvPr id="439" name="Shape 439"/>
          <p:cNvSpPr txBox="1">
            <a:spLocks noGrp="1"/>
          </p:cNvSpPr>
          <p:nvPr>
            <p:ph type="sldNum" idx="12"/>
          </p:nvPr>
        </p:nvSpPr>
        <p:spPr>
          <a:xfrm>
            <a:off x="6553200" y="6121400"/>
            <a:ext cx="2133600" cy="476100"/>
          </a:xfrm>
          <a:prstGeom prst="rect">
            <a:avLst/>
          </a:prstGeom>
        </p:spPr>
        <p:txBody>
          <a:bodyPr lIns="91425" tIns="45700" rIns="91425" bIns="45700" anchor="t" anchorCtr="0">
            <a:noAutofit/>
          </a:bodyPr>
          <a:lstStyle/>
          <a:p>
            <a:pPr lvl="0" algn="ctr" rtl="0">
              <a:spcBef>
                <a:spcPts val="0"/>
              </a:spcBef>
              <a:buClr>
                <a:srgbClr val="000000"/>
              </a:buClr>
              <a:buSzPct val="25000"/>
              <a:buFont typeface="Arial"/>
              <a:buNone/>
            </a:pPr>
            <a:fld id="{00000000-1234-1234-1234-123412341234}" type="slidenum">
              <a:rPr lang="en-US"/>
              <a:t>21</a:t>
            </a:fld>
            <a:endParaRPr lang="en-US"/>
          </a:p>
        </p:txBody>
      </p:sp>
      <p:sp>
        <p:nvSpPr>
          <p:cNvPr id="440" name="Shape 440"/>
          <p:cNvSpPr/>
          <p:nvPr/>
        </p:nvSpPr>
        <p:spPr>
          <a:xfrm>
            <a:off x="1814650" y="5257450"/>
            <a:ext cx="640200" cy="649800"/>
          </a:xfrm>
          <a:prstGeom prst="ellipse">
            <a:avLst/>
          </a:prstGeom>
          <a:solidFill>
            <a:srgbClr val="CC0000"/>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US"/>
              <a:t>6</a:t>
            </a:r>
          </a:p>
        </p:txBody>
      </p:sp>
      <p:sp>
        <p:nvSpPr>
          <p:cNvPr id="441" name="Shape 441"/>
          <p:cNvSpPr/>
          <p:nvPr/>
        </p:nvSpPr>
        <p:spPr>
          <a:xfrm>
            <a:off x="3118150" y="2932600"/>
            <a:ext cx="640200" cy="649800"/>
          </a:xfrm>
          <a:prstGeom prst="ellipse">
            <a:avLst/>
          </a:prstGeom>
          <a:solidFill>
            <a:srgbClr val="E06666"/>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US"/>
              <a:t>3</a:t>
            </a:r>
          </a:p>
        </p:txBody>
      </p:sp>
      <p:sp>
        <p:nvSpPr>
          <p:cNvPr id="442" name="Shape 442"/>
          <p:cNvSpPr/>
          <p:nvPr/>
        </p:nvSpPr>
        <p:spPr>
          <a:xfrm>
            <a:off x="2839775" y="1349100"/>
            <a:ext cx="640200" cy="649800"/>
          </a:xfrm>
          <a:prstGeom prst="ellipse">
            <a:avLst/>
          </a:prstGeom>
          <a:solidFill>
            <a:srgbClr val="F4CCCC"/>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US"/>
              <a:t>5</a:t>
            </a:r>
          </a:p>
        </p:txBody>
      </p:sp>
      <p:sp>
        <p:nvSpPr>
          <p:cNvPr id="443" name="Shape 443"/>
          <p:cNvSpPr/>
          <p:nvPr/>
        </p:nvSpPr>
        <p:spPr>
          <a:xfrm>
            <a:off x="764075" y="2843700"/>
            <a:ext cx="640200" cy="649800"/>
          </a:xfrm>
          <a:prstGeom prst="ellipse">
            <a:avLst/>
          </a:prstGeom>
          <a:solidFill>
            <a:srgbClr val="F4CCCC"/>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US"/>
              <a:t>4</a:t>
            </a:r>
          </a:p>
        </p:txBody>
      </p:sp>
      <p:sp>
        <p:nvSpPr>
          <p:cNvPr id="444" name="Shape 444"/>
          <p:cNvSpPr/>
          <p:nvPr/>
        </p:nvSpPr>
        <p:spPr>
          <a:xfrm>
            <a:off x="1123775" y="1308650"/>
            <a:ext cx="640200" cy="649800"/>
          </a:xfrm>
          <a:prstGeom prst="ellipse">
            <a:avLst/>
          </a:prstGeom>
          <a:solidFill>
            <a:srgbClr val="CC0000"/>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US"/>
              <a:t>1</a:t>
            </a:r>
          </a:p>
        </p:txBody>
      </p:sp>
      <p:sp>
        <p:nvSpPr>
          <p:cNvPr id="445" name="Shape 445"/>
          <p:cNvSpPr/>
          <p:nvPr/>
        </p:nvSpPr>
        <p:spPr>
          <a:xfrm>
            <a:off x="2199575" y="3582400"/>
            <a:ext cx="640200" cy="649800"/>
          </a:xfrm>
          <a:prstGeom prst="ellipse">
            <a:avLst/>
          </a:prstGeom>
          <a:solidFill>
            <a:srgbClr val="E06666"/>
          </a:solidFill>
          <a:ln w="9525" cap="flat" cmpd="sng">
            <a:solidFill>
              <a:schemeClr val="dk2"/>
            </a:solidFill>
            <a:prstDash val="solid"/>
            <a:round/>
            <a:headEnd type="none" w="med" len="med"/>
            <a:tailEnd type="none" w="med" len="med"/>
          </a:ln>
        </p:spPr>
        <p:txBody>
          <a:bodyPr lIns="91425" tIns="91425" rIns="91425" bIns="91425" anchor="ctr" anchorCtr="0">
            <a:noAutofit/>
          </a:bodyPr>
          <a:lstStyle/>
          <a:p>
            <a:pPr lvl="0" algn="ctr" rtl="0">
              <a:spcBef>
                <a:spcPts val="0"/>
              </a:spcBef>
              <a:buNone/>
            </a:pPr>
            <a:r>
              <a:rPr lang="en-US"/>
              <a:t>2</a:t>
            </a:r>
          </a:p>
        </p:txBody>
      </p:sp>
      <p:cxnSp>
        <p:nvCxnSpPr>
          <p:cNvPr id="446" name="Shape 446"/>
          <p:cNvCxnSpPr>
            <a:stCxn id="445" idx="4"/>
          </p:cNvCxnSpPr>
          <p:nvPr/>
        </p:nvCxnSpPr>
        <p:spPr>
          <a:xfrm>
            <a:off x="2519675" y="4232200"/>
            <a:ext cx="0" cy="0"/>
          </a:xfrm>
          <a:prstGeom prst="straightConnector1">
            <a:avLst/>
          </a:prstGeom>
          <a:noFill/>
          <a:ln w="9525" cap="flat" cmpd="sng">
            <a:solidFill>
              <a:schemeClr val="dk2"/>
            </a:solidFill>
            <a:prstDash val="solid"/>
            <a:round/>
            <a:headEnd type="none" w="lg" len="lg"/>
            <a:tailEnd type="none" w="lg" len="lg"/>
          </a:ln>
        </p:spPr>
      </p:cxnSp>
      <p:cxnSp>
        <p:nvCxnSpPr>
          <p:cNvPr id="447" name="Shape 447"/>
          <p:cNvCxnSpPr>
            <a:stCxn id="444" idx="5"/>
            <a:endCxn id="445" idx="1"/>
          </p:cNvCxnSpPr>
          <p:nvPr/>
        </p:nvCxnSpPr>
        <p:spPr>
          <a:xfrm>
            <a:off x="1670219" y="1863288"/>
            <a:ext cx="623100" cy="1814399"/>
          </a:xfrm>
          <a:prstGeom prst="straightConnector1">
            <a:avLst/>
          </a:prstGeom>
          <a:noFill/>
          <a:ln w="9525" cap="flat" cmpd="sng">
            <a:solidFill>
              <a:schemeClr val="dk2"/>
            </a:solidFill>
            <a:prstDash val="solid"/>
            <a:round/>
            <a:headEnd type="none" w="lg" len="lg"/>
            <a:tailEnd type="none" w="lg" len="lg"/>
          </a:ln>
        </p:spPr>
      </p:cxnSp>
      <p:cxnSp>
        <p:nvCxnSpPr>
          <p:cNvPr id="448" name="Shape 448"/>
          <p:cNvCxnSpPr>
            <a:stCxn id="444" idx="4"/>
            <a:endCxn id="443" idx="0"/>
          </p:cNvCxnSpPr>
          <p:nvPr/>
        </p:nvCxnSpPr>
        <p:spPr>
          <a:xfrm flipH="1">
            <a:off x="1084175" y="1958450"/>
            <a:ext cx="359700" cy="885300"/>
          </a:xfrm>
          <a:prstGeom prst="straightConnector1">
            <a:avLst/>
          </a:prstGeom>
          <a:noFill/>
          <a:ln w="9525" cap="flat" cmpd="sng">
            <a:solidFill>
              <a:schemeClr val="dk2"/>
            </a:solidFill>
            <a:prstDash val="solid"/>
            <a:round/>
            <a:headEnd type="none" w="lg" len="lg"/>
            <a:tailEnd type="none" w="lg" len="lg"/>
          </a:ln>
        </p:spPr>
      </p:cxnSp>
      <p:cxnSp>
        <p:nvCxnSpPr>
          <p:cNvPr id="449" name="Shape 449"/>
          <p:cNvCxnSpPr>
            <a:stCxn id="444" idx="6"/>
            <a:endCxn id="442" idx="2"/>
          </p:cNvCxnSpPr>
          <p:nvPr/>
        </p:nvCxnSpPr>
        <p:spPr>
          <a:xfrm>
            <a:off x="1763975" y="1633550"/>
            <a:ext cx="1075800" cy="40500"/>
          </a:xfrm>
          <a:prstGeom prst="straightConnector1">
            <a:avLst/>
          </a:prstGeom>
          <a:noFill/>
          <a:ln w="76200" cap="flat" cmpd="sng">
            <a:solidFill>
              <a:srgbClr val="0000FF"/>
            </a:solidFill>
            <a:prstDash val="solid"/>
            <a:round/>
            <a:headEnd type="none" w="lg" len="lg"/>
            <a:tailEnd type="none" w="lg" len="lg"/>
          </a:ln>
        </p:spPr>
      </p:cxnSp>
      <p:cxnSp>
        <p:nvCxnSpPr>
          <p:cNvPr id="450" name="Shape 450"/>
          <p:cNvCxnSpPr>
            <a:stCxn id="442" idx="4"/>
            <a:endCxn id="441" idx="0"/>
          </p:cNvCxnSpPr>
          <p:nvPr/>
        </p:nvCxnSpPr>
        <p:spPr>
          <a:xfrm>
            <a:off x="3159875" y="1998900"/>
            <a:ext cx="278400" cy="933600"/>
          </a:xfrm>
          <a:prstGeom prst="straightConnector1">
            <a:avLst/>
          </a:prstGeom>
          <a:noFill/>
          <a:ln w="9525" cap="flat" cmpd="sng">
            <a:solidFill>
              <a:schemeClr val="dk2"/>
            </a:solidFill>
            <a:prstDash val="solid"/>
            <a:round/>
            <a:headEnd type="none" w="lg" len="lg"/>
            <a:tailEnd type="none" w="lg" len="lg"/>
          </a:ln>
        </p:spPr>
      </p:cxnSp>
      <p:cxnSp>
        <p:nvCxnSpPr>
          <p:cNvPr id="451" name="Shape 451"/>
          <p:cNvCxnSpPr>
            <a:stCxn id="443" idx="6"/>
            <a:endCxn id="445" idx="2"/>
          </p:cNvCxnSpPr>
          <p:nvPr/>
        </p:nvCxnSpPr>
        <p:spPr>
          <a:xfrm>
            <a:off x="1404275" y="3168600"/>
            <a:ext cx="795300" cy="738600"/>
          </a:xfrm>
          <a:prstGeom prst="straightConnector1">
            <a:avLst/>
          </a:prstGeom>
          <a:noFill/>
          <a:ln w="9525" cap="flat" cmpd="sng">
            <a:solidFill>
              <a:schemeClr val="dk2"/>
            </a:solidFill>
            <a:prstDash val="solid"/>
            <a:round/>
            <a:headEnd type="none" w="lg" len="lg"/>
            <a:tailEnd type="none" w="lg" len="lg"/>
          </a:ln>
        </p:spPr>
      </p:cxnSp>
      <p:cxnSp>
        <p:nvCxnSpPr>
          <p:cNvPr id="452" name="Shape 452"/>
          <p:cNvCxnSpPr>
            <a:stCxn id="445" idx="4"/>
            <a:endCxn id="440" idx="7"/>
          </p:cNvCxnSpPr>
          <p:nvPr/>
        </p:nvCxnSpPr>
        <p:spPr>
          <a:xfrm flipH="1">
            <a:off x="2360975" y="4232200"/>
            <a:ext cx="158700" cy="1120500"/>
          </a:xfrm>
          <a:prstGeom prst="straightConnector1">
            <a:avLst/>
          </a:prstGeom>
          <a:noFill/>
          <a:ln w="9525" cap="flat" cmpd="sng">
            <a:solidFill>
              <a:schemeClr val="dk2"/>
            </a:solidFill>
            <a:prstDash val="solid"/>
            <a:round/>
            <a:headEnd type="none" w="lg" len="lg"/>
            <a:tailEnd type="none" w="lg" len="lg"/>
          </a:ln>
        </p:spPr>
      </p:cxnSp>
      <p:cxnSp>
        <p:nvCxnSpPr>
          <p:cNvPr id="453" name="Shape 453"/>
          <p:cNvCxnSpPr>
            <a:stCxn id="445" idx="7"/>
            <a:endCxn id="441" idx="3"/>
          </p:cNvCxnSpPr>
          <p:nvPr/>
        </p:nvCxnSpPr>
        <p:spPr>
          <a:xfrm rot="10800000" flipH="1">
            <a:off x="2746019" y="3487361"/>
            <a:ext cx="465900" cy="190200"/>
          </a:xfrm>
          <a:prstGeom prst="straightConnector1">
            <a:avLst/>
          </a:prstGeom>
          <a:noFill/>
          <a:ln w="9525" cap="flat" cmpd="sng">
            <a:solidFill>
              <a:schemeClr val="dk2"/>
            </a:solidFill>
            <a:prstDash val="solid"/>
            <a:round/>
            <a:headEnd type="none" w="lg" len="lg"/>
            <a:tailEnd type="none" w="lg" len="lg"/>
          </a:ln>
        </p:spPr>
      </p:cxnSp>
      <p:sp>
        <p:nvSpPr>
          <p:cNvPr id="454" name="Shape 454"/>
          <p:cNvSpPr txBox="1"/>
          <p:nvPr/>
        </p:nvSpPr>
        <p:spPr>
          <a:xfrm>
            <a:off x="4310475" y="1278725"/>
            <a:ext cx="4698000" cy="4901400"/>
          </a:xfrm>
          <a:prstGeom prst="rect">
            <a:avLst/>
          </a:prstGeom>
          <a:noFill/>
          <a:ln>
            <a:noFill/>
          </a:ln>
        </p:spPr>
        <p:txBody>
          <a:bodyPr lIns="91425" tIns="91425" rIns="91425" bIns="91425" anchor="t" anchorCtr="0">
            <a:noAutofit/>
          </a:bodyPr>
          <a:lstStyle/>
          <a:p>
            <a:pPr marL="342900" lvl="0" indent="-279400" rtl="0">
              <a:spcBef>
                <a:spcPts val="0"/>
              </a:spcBef>
              <a:buClr>
                <a:schemeClr val="accent1"/>
              </a:buClr>
              <a:buSzPct val="100000"/>
              <a:buFont typeface="Noto Sans Symbols"/>
              <a:buChar char="❖"/>
            </a:pPr>
            <a:r>
              <a:rPr lang="en-US" sz="2200">
                <a:solidFill>
                  <a:schemeClr val="dk1"/>
                </a:solidFill>
                <a:latin typeface="Calibri"/>
                <a:ea typeface="Calibri"/>
                <a:cs typeface="Calibri"/>
                <a:sym typeface="Calibri"/>
              </a:rPr>
              <a:t>Modified Garver 6 Bus Test System</a:t>
            </a:r>
          </a:p>
          <a:p>
            <a:pPr lvl="0" rtl="0">
              <a:spcBef>
                <a:spcPts val="0"/>
              </a:spcBef>
              <a:buNone/>
            </a:pPr>
            <a:endParaRPr sz="2200">
              <a:solidFill>
                <a:schemeClr val="dk1"/>
              </a:solidFill>
              <a:latin typeface="Calibri"/>
              <a:ea typeface="Calibri"/>
              <a:cs typeface="Calibri"/>
              <a:sym typeface="Calibri"/>
            </a:endParaRPr>
          </a:p>
          <a:p>
            <a:pPr marL="342900" lvl="0" indent="-279400" rtl="0">
              <a:spcBef>
                <a:spcPts val="0"/>
              </a:spcBef>
              <a:buClr>
                <a:schemeClr val="accent1"/>
              </a:buClr>
              <a:buSzPct val="100000"/>
              <a:buFont typeface="Calibri"/>
              <a:buChar char="❖"/>
            </a:pPr>
            <a:r>
              <a:rPr lang="en-US" sz="2200">
                <a:solidFill>
                  <a:schemeClr val="dk1"/>
                </a:solidFill>
                <a:latin typeface="Calibri"/>
                <a:ea typeface="Calibri"/>
                <a:cs typeface="Calibri"/>
                <a:sym typeface="Calibri"/>
              </a:rPr>
              <a:t>Use NE ISO Historical Load Data to build load model</a:t>
            </a:r>
          </a:p>
          <a:p>
            <a:pPr lvl="0" rtl="0">
              <a:spcBef>
                <a:spcPts val="0"/>
              </a:spcBef>
              <a:buNone/>
            </a:pPr>
            <a:endParaRPr sz="2200">
              <a:solidFill>
                <a:schemeClr val="dk1"/>
              </a:solidFill>
              <a:latin typeface="Calibri"/>
              <a:ea typeface="Calibri"/>
              <a:cs typeface="Calibri"/>
              <a:sym typeface="Calibri"/>
            </a:endParaRPr>
          </a:p>
          <a:p>
            <a:pPr marL="342900" lvl="0" indent="-279400" rtl="0">
              <a:spcBef>
                <a:spcPts val="0"/>
              </a:spcBef>
              <a:buClr>
                <a:schemeClr val="accent1"/>
              </a:buClr>
              <a:buSzPct val="100000"/>
              <a:buFont typeface="Calibri"/>
              <a:buChar char="❖"/>
            </a:pPr>
            <a:r>
              <a:rPr lang="en-US" sz="2200">
                <a:solidFill>
                  <a:schemeClr val="dk1"/>
                </a:solidFill>
                <a:latin typeface="Calibri"/>
                <a:ea typeface="Calibri"/>
                <a:cs typeface="Calibri"/>
                <a:sym typeface="Calibri"/>
              </a:rPr>
              <a:t>Generation and transmission investment under different market structure</a:t>
            </a:r>
          </a:p>
          <a:p>
            <a:pPr marL="742950" lvl="1" indent="-247650" rtl="0">
              <a:spcBef>
                <a:spcPts val="0"/>
              </a:spcBef>
              <a:buClr>
                <a:schemeClr val="dk1"/>
              </a:buClr>
              <a:buSzPct val="100000"/>
              <a:buFont typeface="Calibri"/>
              <a:buChar char="▪"/>
            </a:pPr>
            <a:r>
              <a:rPr lang="en-US" sz="2200">
                <a:solidFill>
                  <a:schemeClr val="dk1"/>
                </a:solidFill>
                <a:latin typeface="Calibri"/>
                <a:ea typeface="Calibri"/>
                <a:cs typeface="Calibri"/>
                <a:sym typeface="Calibri"/>
              </a:rPr>
              <a:t>Spot Only</a:t>
            </a:r>
          </a:p>
          <a:p>
            <a:pPr marL="742950" lvl="1" indent="-247650" rtl="0">
              <a:spcBef>
                <a:spcPts val="0"/>
              </a:spcBef>
              <a:buClr>
                <a:schemeClr val="dk1"/>
              </a:buClr>
              <a:buSzPct val="100000"/>
              <a:buFont typeface="Calibri"/>
              <a:buChar char="▪"/>
            </a:pPr>
            <a:r>
              <a:rPr lang="en-US" sz="2200">
                <a:solidFill>
                  <a:schemeClr val="dk1"/>
                </a:solidFill>
                <a:latin typeface="Calibri"/>
                <a:ea typeface="Calibri"/>
                <a:cs typeface="Calibri"/>
                <a:sym typeface="Calibri"/>
              </a:rPr>
              <a:t>Spot + Independent Forward Market </a:t>
            </a:r>
          </a:p>
          <a:p>
            <a:pPr marL="742950" lvl="1" indent="-247650" rtl="0">
              <a:spcBef>
                <a:spcPts val="0"/>
              </a:spcBef>
              <a:buClr>
                <a:schemeClr val="dk1"/>
              </a:buClr>
              <a:buSzPct val="100000"/>
              <a:buFont typeface="Calibri"/>
              <a:buChar char="▪"/>
            </a:pPr>
            <a:r>
              <a:rPr lang="en-US" sz="2200">
                <a:solidFill>
                  <a:schemeClr val="dk1"/>
                </a:solidFill>
                <a:latin typeface="Calibri"/>
                <a:ea typeface="Calibri"/>
                <a:cs typeface="Calibri"/>
                <a:sym typeface="Calibri"/>
              </a:rPr>
              <a:t>Spot + Coordinated Investment and Forward Market</a:t>
            </a:r>
          </a:p>
        </p:txBody>
      </p:sp>
      <p:sp>
        <p:nvSpPr>
          <p:cNvPr id="455" name="Shape 455"/>
          <p:cNvSpPr txBox="1"/>
          <p:nvPr/>
        </p:nvSpPr>
        <p:spPr>
          <a:xfrm>
            <a:off x="1072325" y="6082100"/>
            <a:ext cx="3813300" cy="252300"/>
          </a:xfrm>
          <a:prstGeom prst="rect">
            <a:avLst/>
          </a:prstGeom>
          <a:noFill/>
          <a:ln>
            <a:noFill/>
          </a:ln>
        </p:spPr>
        <p:txBody>
          <a:bodyPr lIns="91425" tIns="91425" rIns="91425" bIns="91425" anchor="t" anchorCtr="0">
            <a:noAutofit/>
          </a:bodyPr>
          <a:lstStyle/>
          <a:p>
            <a:pPr lvl="0" rtl="0">
              <a:spcBef>
                <a:spcPts val="0"/>
              </a:spcBef>
              <a:buNone/>
            </a:pPr>
            <a:r>
              <a:rPr lang="en-US"/>
              <a:t>* Darker color: More expensive generation</a:t>
            </a:r>
          </a:p>
          <a:p>
            <a:pPr lvl="0" rtl="0">
              <a:spcBef>
                <a:spcPts val="0"/>
              </a:spcBef>
              <a:buNone/>
            </a:pPr>
            <a:r>
              <a:rPr lang="en-US"/>
              <a:t>**Blue line: Line 3 in results</a:t>
            </a:r>
          </a:p>
        </p:txBody>
      </p:sp>
    </p:spTree>
  </p:cSld>
  <p:clrMapOvr>
    <a:masterClrMapping/>
  </p:clrMapOvr>
  <p:transition spd="slow">
    <p:cu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60"/>
        <p:cNvGrpSpPr/>
        <p:nvPr/>
      </p:nvGrpSpPr>
      <p:grpSpPr>
        <a:xfrm>
          <a:off x="0" y="0"/>
          <a:ext cx="0" cy="0"/>
          <a:chOff x="0" y="0"/>
          <a:chExt cx="0" cy="0"/>
        </a:xfrm>
      </p:grpSpPr>
      <p:sp>
        <p:nvSpPr>
          <p:cNvPr id="461" name="Shape 461"/>
          <p:cNvSpPr txBox="1">
            <a:spLocks noGrp="1"/>
          </p:cNvSpPr>
          <p:nvPr>
            <p:ph type="title"/>
          </p:nvPr>
        </p:nvSpPr>
        <p:spPr>
          <a:xfrm>
            <a:off x="457200" y="0"/>
            <a:ext cx="8229600" cy="1143000"/>
          </a:xfrm>
          <a:prstGeom prst="rect">
            <a:avLst/>
          </a:prstGeom>
        </p:spPr>
        <p:txBody>
          <a:bodyPr lIns="91425" tIns="91425" rIns="91425" bIns="91425" anchor="ctr" anchorCtr="0">
            <a:noAutofit/>
          </a:bodyPr>
          <a:lstStyle/>
          <a:p>
            <a:pPr lvl="0" rtl="0">
              <a:spcBef>
                <a:spcPts val="0"/>
              </a:spcBef>
              <a:buNone/>
            </a:pPr>
            <a:r>
              <a:rPr lang="en-US"/>
              <a:t>Independent vs. Coordinated Forward and Investment Markets </a:t>
            </a:r>
          </a:p>
        </p:txBody>
      </p:sp>
      <p:sp>
        <p:nvSpPr>
          <p:cNvPr id="462" name="Shape 462"/>
          <p:cNvSpPr txBox="1">
            <a:spLocks noGrp="1"/>
          </p:cNvSpPr>
          <p:nvPr>
            <p:ph type="sldNum" idx="12"/>
          </p:nvPr>
        </p:nvSpPr>
        <p:spPr>
          <a:xfrm>
            <a:off x="6553200" y="6121400"/>
            <a:ext cx="2133600" cy="476100"/>
          </a:xfrm>
          <a:prstGeom prst="rect">
            <a:avLst/>
          </a:prstGeom>
        </p:spPr>
        <p:txBody>
          <a:bodyPr lIns="91425" tIns="45700" rIns="91425" bIns="45700" anchor="t" anchorCtr="0">
            <a:noAutofit/>
          </a:bodyPr>
          <a:lstStyle/>
          <a:p>
            <a:pPr lvl="0" rtl="0">
              <a:spcBef>
                <a:spcPts val="0"/>
              </a:spcBef>
              <a:buClr>
                <a:srgbClr val="000000"/>
              </a:buClr>
              <a:buSzPct val="25000"/>
              <a:buFont typeface="Arial"/>
              <a:buNone/>
            </a:pPr>
            <a:fld id="{00000000-1234-1234-1234-123412341234}" type="slidenum">
              <a:rPr lang="en-US"/>
              <a:t>22</a:t>
            </a:fld>
            <a:endParaRPr lang="en-US"/>
          </a:p>
        </p:txBody>
      </p:sp>
      <p:cxnSp>
        <p:nvCxnSpPr>
          <p:cNvPr id="463" name="Shape 463"/>
          <p:cNvCxnSpPr/>
          <p:nvPr/>
        </p:nvCxnSpPr>
        <p:spPr>
          <a:xfrm rot="10800000" flipH="1">
            <a:off x="710000" y="2037950"/>
            <a:ext cx="7784400" cy="48000"/>
          </a:xfrm>
          <a:prstGeom prst="straightConnector1">
            <a:avLst/>
          </a:prstGeom>
          <a:noFill/>
          <a:ln w="28575" cap="flat" cmpd="sng">
            <a:solidFill>
              <a:schemeClr val="dk2"/>
            </a:solidFill>
            <a:prstDash val="solid"/>
            <a:round/>
            <a:headEnd type="none" w="lg" len="lg"/>
            <a:tailEnd type="triangle" w="lg" len="lg"/>
          </a:ln>
        </p:spPr>
      </p:cxnSp>
      <p:cxnSp>
        <p:nvCxnSpPr>
          <p:cNvPr id="464" name="Shape 464"/>
          <p:cNvCxnSpPr/>
          <p:nvPr/>
        </p:nvCxnSpPr>
        <p:spPr>
          <a:xfrm>
            <a:off x="734075" y="1961625"/>
            <a:ext cx="12000" cy="228600"/>
          </a:xfrm>
          <a:prstGeom prst="straightConnector1">
            <a:avLst/>
          </a:prstGeom>
          <a:noFill/>
          <a:ln w="28575" cap="flat" cmpd="sng">
            <a:solidFill>
              <a:schemeClr val="dk2"/>
            </a:solidFill>
            <a:prstDash val="solid"/>
            <a:round/>
            <a:headEnd type="none" w="lg" len="lg"/>
            <a:tailEnd type="none" w="lg" len="lg"/>
          </a:ln>
        </p:spPr>
      </p:cxnSp>
      <p:cxnSp>
        <p:nvCxnSpPr>
          <p:cNvPr id="465" name="Shape 465"/>
          <p:cNvCxnSpPr/>
          <p:nvPr/>
        </p:nvCxnSpPr>
        <p:spPr>
          <a:xfrm>
            <a:off x="4467875" y="1961625"/>
            <a:ext cx="12000" cy="228600"/>
          </a:xfrm>
          <a:prstGeom prst="straightConnector1">
            <a:avLst/>
          </a:prstGeom>
          <a:noFill/>
          <a:ln w="28575" cap="flat" cmpd="sng">
            <a:solidFill>
              <a:schemeClr val="dk2"/>
            </a:solidFill>
            <a:prstDash val="solid"/>
            <a:round/>
            <a:headEnd type="none" w="lg" len="lg"/>
            <a:tailEnd type="none" w="lg" len="lg"/>
          </a:ln>
        </p:spPr>
      </p:cxnSp>
      <p:sp>
        <p:nvSpPr>
          <p:cNvPr id="466" name="Shape 466"/>
          <p:cNvSpPr txBox="1"/>
          <p:nvPr/>
        </p:nvSpPr>
        <p:spPr>
          <a:xfrm>
            <a:off x="573650" y="1656825"/>
            <a:ext cx="288900" cy="228600"/>
          </a:xfrm>
          <a:prstGeom prst="rect">
            <a:avLst/>
          </a:prstGeom>
          <a:noFill/>
          <a:ln>
            <a:noFill/>
          </a:ln>
        </p:spPr>
        <p:txBody>
          <a:bodyPr lIns="91425" tIns="91425" rIns="91425" bIns="91425" anchor="t" anchorCtr="0">
            <a:noAutofit/>
          </a:bodyPr>
          <a:lstStyle/>
          <a:p>
            <a:pPr lvl="0" rtl="0">
              <a:spcBef>
                <a:spcPts val="0"/>
              </a:spcBef>
              <a:buNone/>
            </a:pPr>
            <a:r>
              <a:rPr lang="en-US" b="1">
                <a:solidFill>
                  <a:srgbClr val="FF0000"/>
                </a:solidFill>
              </a:rPr>
              <a:t>0</a:t>
            </a:r>
          </a:p>
        </p:txBody>
      </p:sp>
      <p:sp>
        <p:nvSpPr>
          <p:cNvPr id="467" name="Shape 467"/>
          <p:cNvSpPr txBox="1"/>
          <p:nvPr/>
        </p:nvSpPr>
        <p:spPr>
          <a:xfrm>
            <a:off x="4307450" y="1656825"/>
            <a:ext cx="288900" cy="228600"/>
          </a:xfrm>
          <a:prstGeom prst="rect">
            <a:avLst/>
          </a:prstGeom>
          <a:noFill/>
          <a:ln>
            <a:noFill/>
          </a:ln>
        </p:spPr>
        <p:txBody>
          <a:bodyPr lIns="91425" tIns="91425" rIns="91425" bIns="91425" anchor="t" anchorCtr="0">
            <a:noAutofit/>
          </a:bodyPr>
          <a:lstStyle/>
          <a:p>
            <a:pPr lvl="0" rtl="0">
              <a:spcBef>
                <a:spcPts val="0"/>
              </a:spcBef>
              <a:buNone/>
            </a:pPr>
            <a:r>
              <a:rPr lang="en-US" b="1">
                <a:solidFill>
                  <a:srgbClr val="FF0000"/>
                </a:solidFill>
              </a:rPr>
              <a:t>T</a:t>
            </a:r>
          </a:p>
        </p:txBody>
      </p:sp>
      <p:sp>
        <p:nvSpPr>
          <p:cNvPr id="468" name="Shape 468"/>
          <p:cNvSpPr txBox="1"/>
          <p:nvPr/>
        </p:nvSpPr>
        <p:spPr>
          <a:xfrm>
            <a:off x="649850" y="2342625"/>
            <a:ext cx="288900" cy="228600"/>
          </a:xfrm>
          <a:prstGeom prst="rect">
            <a:avLst/>
          </a:prstGeom>
          <a:noFill/>
          <a:ln>
            <a:noFill/>
          </a:ln>
        </p:spPr>
        <p:txBody>
          <a:bodyPr lIns="91425" tIns="91425" rIns="91425" bIns="91425" anchor="t" anchorCtr="0">
            <a:noAutofit/>
          </a:bodyPr>
          <a:lstStyle/>
          <a:p>
            <a:pPr lvl="0" rtl="0">
              <a:spcBef>
                <a:spcPts val="0"/>
              </a:spcBef>
              <a:buNone/>
            </a:pPr>
            <a:r>
              <a:rPr lang="en-US" b="1">
                <a:solidFill>
                  <a:srgbClr val="0000FF"/>
                </a:solidFill>
              </a:rPr>
              <a:t>t</a:t>
            </a:r>
          </a:p>
        </p:txBody>
      </p:sp>
      <p:cxnSp>
        <p:nvCxnSpPr>
          <p:cNvPr id="469" name="Shape 469"/>
          <p:cNvCxnSpPr/>
          <p:nvPr/>
        </p:nvCxnSpPr>
        <p:spPr>
          <a:xfrm>
            <a:off x="1319975" y="2085950"/>
            <a:ext cx="3600" cy="216600"/>
          </a:xfrm>
          <a:prstGeom prst="straightConnector1">
            <a:avLst/>
          </a:prstGeom>
          <a:noFill/>
          <a:ln w="9525" cap="flat" cmpd="sng">
            <a:solidFill>
              <a:schemeClr val="dk2"/>
            </a:solidFill>
            <a:prstDash val="dash"/>
            <a:round/>
            <a:headEnd type="none" w="lg" len="lg"/>
            <a:tailEnd type="none" w="lg" len="lg"/>
          </a:ln>
        </p:spPr>
      </p:cxnSp>
      <p:sp>
        <p:nvSpPr>
          <p:cNvPr id="470" name="Shape 470"/>
          <p:cNvSpPr txBox="1"/>
          <p:nvPr/>
        </p:nvSpPr>
        <p:spPr>
          <a:xfrm>
            <a:off x="1183250" y="2342625"/>
            <a:ext cx="473100" cy="228600"/>
          </a:xfrm>
          <a:prstGeom prst="rect">
            <a:avLst/>
          </a:prstGeom>
          <a:noFill/>
          <a:ln>
            <a:noFill/>
          </a:ln>
        </p:spPr>
        <p:txBody>
          <a:bodyPr lIns="91425" tIns="91425" rIns="91425" bIns="91425" anchor="t" anchorCtr="0">
            <a:noAutofit/>
          </a:bodyPr>
          <a:lstStyle/>
          <a:p>
            <a:pPr lvl="0" rtl="0">
              <a:spcBef>
                <a:spcPts val="0"/>
              </a:spcBef>
              <a:buNone/>
            </a:pPr>
            <a:r>
              <a:rPr lang="en-US" b="1">
                <a:solidFill>
                  <a:srgbClr val="0000FF"/>
                </a:solidFill>
              </a:rPr>
              <a:t>2t</a:t>
            </a:r>
          </a:p>
        </p:txBody>
      </p:sp>
      <p:sp>
        <p:nvSpPr>
          <p:cNvPr id="471" name="Shape 471"/>
          <p:cNvSpPr txBox="1"/>
          <p:nvPr/>
        </p:nvSpPr>
        <p:spPr>
          <a:xfrm>
            <a:off x="4335450" y="2296500"/>
            <a:ext cx="473100" cy="228600"/>
          </a:xfrm>
          <a:prstGeom prst="rect">
            <a:avLst/>
          </a:prstGeom>
          <a:noFill/>
          <a:ln>
            <a:noFill/>
          </a:ln>
        </p:spPr>
        <p:txBody>
          <a:bodyPr lIns="91425" tIns="91425" rIns="91425" bIns="91425" anchor="t" anchorCtr="0">
            <a:noAutofit/>
          </a:bodyPr>
          <a:lstStyle/>
          <a:p>
            <a:pPr lvl="0" rtl="0">
              <a:spcBef>
                <a:spcPts val="0"/>
              </a:spcBef>
              <a:buNone/>
            </a:pPr>
            <a:r>
              <a:rPr lang="en-US" b="1">
                <a:solidFill>
                  <a:srgbClr val="0000FF"/>
                </a:solidFill>
              </a:rPr>
              <a:t>T+t</a:t>
            </a:r>
          </a:p>
        </p:txBody>
      </p:sp>
      <p:sp>
        <p:nvSpPr>
          <p:cNvPr id="472" name="Shape 472"/>
          <p:cNvSpPr txBox="1"/>
          <p:nvPr/>
        </p:nvSpPr>
        <p:spPr>
          <a:xfrm>
            <a:off x="4838750" y="2296487"/>
            <a:ext cx="617700" cy="228600"/>
          </a:xfrm>
          <a:prstGeom prst="rect">
            <a:avLst/>
          </a:prstGeom>
          <a:noFill/>
          <a:ln>
            <a:noFill/>
          </a:ln>
        </p:spPr>
        <p:txBody>
          <a:bodyPr lIns="91425" tIns="91425" rIns="91425" bIns="91425" anchor="t" anchorCtr="0">
            <a:noAutofit/>
          </a:bodyPr>
          <a:lstStyle/>
          <a:p>
            <a:pPr lvl="0" rtl="0">
              <a:spcBef>
                <a:spcPts val="0"/>
              </a:spcBef>
              <a:buNone/>
            </a:pPr>
            <a:r>
              <a:rPr lang="en-US" b="1">
                <a:solidFill>
                  <a:srgbClr val="0000FF"/>
                </a:solidFill>
              </a:rPr>
              <a:t>T +2t</a:t>
            </a:r>
          </a:p>
        </p:txBody>
      </p:sp>
      <p:sp>
        <p:nvSpPr>
          <p:cNvPr id="473" name="Shape 473"/>
          <p:cNvSpPr txBox="1"/>
          <p:nvPr/>
        </p:nvSpPr>
        <p:spPr>
          <a:xfrm>
            <a:off x="108525" y="2723625"/>
            <a:ext cx="3633300" cy="1143000"/>
          </a:xfrm>
          <a:prstGeom prst="rect">
            <a:avLst/>
          </a:prstGeom>
          <a:noFill/>
          <a:ln w="9525" cap="flat" cmpd="sng">
            <a:solidFill>
              <a:srgbClr val="0000FF"/>
            </a:solidFill>
            <a:prstDash val="solid"/>
            <a:round/>
            <a:headEnd type="none" w="med" len="med"/>
            <a:tailEnd type="none" w="med" len="med"/>
          </a:ln>
        </p:spPr>
        <p:txBody>
          <a:bodyPr lIns="91425" tIns="91425" rIns="91425" bIns="91425" anchor="t" anchorCtr="0">
            <a:noAutofit/>
          </a:bodyPr>
          <a:lstStyle/>
          <a:p>
            <a:pPr lvl="0" rtl="0">
              <a:spcBef>
                <a:spcPts val="0"/>
              </a:spcBef>
              <a:buNone/>
            </a:pPr>
            <a:r>
              <a:rPr lang="en-US"/>
              <a:t>@ </a:t>
            </a:r>
            <a:r>
              <a:rPr lang="en-US" b="1">
                <a:solidFill>
                  <a:srgbClr val="0000FF"/>
                </a:solidFill>
              </a:rPr>
              <a:t>t</a:t>
            </a:r>
            <a:r>
              <a:rPr lang="en-US"/>
              <a:t>: Spot Market for </a:t>
            </a:r>
            <a:r>
              <a:rPr lang="en-US" b="1">
                <a:solidFill>
                  <a:srgbClr val="0000FF"/>
                </a:solidFill>
              </a:rPr>
              <a:t>t</a:t>
            </a:r>
            <a:r>
              <a:rPr lang="en-US"/>
              <a:t>, Forward Market for time </a:t>
            </a:r>
            <a:r>
              <a:rPr lang="en-US" b="1">
                <a:solidFill>
                  <a:srgbClr val="0000FF"/>
                </a:solidFill>
              </a:rPr>
              <a:t>T+t</a:t>
            </a:r>
          </a:p>
          <a:p>
            <a:pPr lvl="0" rtl="0">
              <a:spcBef>
                <a:spcPts val="0"/>
              </a:spcBef>
              <a:buNone/>
            </a:pPr>
            <a:endParaRPr/>
          </a:p>
          <a:p>
            <a:pPr lvl="0" rtl="0">
              <a:spcBef>
                <a:spcPts val="0"/>
              </a:spcBef>
              <a:buNone/>
            </a:pPr>
            <a:r>
              <a:rPr lang="en-US"/>
              <a:t>@ </a:t>
            </a:r>
            <a:r>
              <a:rPr lang="en-US" b="1">
                <a:solidFill>
                  <a:srgbClr val="0000FF"/>
                </a:solidFill>
              </a:rPr>
              <a:t>2t</a:t>
            </a:r>
            <a:r>
              <a:rPr lang="en-US"/>
              <a:t>: Spot Market for </a:t>
            </a:r>
            <a:r>
              <a:rPr lang="en-US" b="1">
                <a:solidFill>
                  <a:srgbClr val="0000FF"/>
                </a:solidFill>
              </a:rPr>
              <a:t>2t</a:t>
            </a:r>
            <a:r>
              <a:rPr lang="en-US"/>
              <a:t> Forward Market for time </a:t>
            </a:r>
            <a:r>
              <a:rPr lang="en-US" b="1">
                <a:solidFill>
                  <a:srgbClr val="0000FF"/>
                </a:solidFill>
              </a:rPr>
              <a:t>T+2t</a:t>
            </a:r>
          </a:p>
        </p:txBody>
      </p:sp>
      <p:sp>
        <p:nvSpPr>
          <p:cNvPr id="474" name="Shape 474"/>
          <p:cNvSpPr txBox="1"/>
          <p:nvPr/>
        </p:nvSpPr>
        <p:spPr>
          <a:xfrm>
            <a:off x="4062750" y="2735650"/>
            <a:ext cx="2193900" cy="476100"/>
          </a:xfrm>
          <a:prstGeom prst="rect">
            <a:avLst/>
          </a:prstGeom>
          <a:noFill/>
          <a:ln w="9525" cap="flat" cmpd="sng">
            <a:solidFill>
              <a:srgbClr val="38761D"/>
            </a:solidFill>
            <a:prstDash val="solid"/>
            <a:round/>
            <a:headEnd type="none" w="med" len="med"/>
            <a:tailEnd type="none" w="med" len="med"/>
          </a:ln>
        </p:spPr>
        <p:txBody>
          <a:bodyPr lIns="91425" tIns="91425" rIns="91425" bIns="91425" anchor="t" anchorCtr="0">
            <a:noAutofit/>
          </a:bodyPr>
          <a:lstStyle/>
          <a:p>
            <a:pPr lvl="0" rtl="0">
              <a:spcBef>
                <a:spcPts val="0"/>
              </a:spcBef>
              <a:buNone/>
            </a:pPr>
            <a:r>
              <a:rPr lang="en-US"/>
              <a:t>@</a:t>
            </a:r>
            <a:r>
              <a:rPr lang="en-US" b="1">
                <a:solidFill>
                  <a:srgbClr val="FF0000"/>
                </a:solidFill>
              </a:rPr>
              <a:t>T</a:t>
            </a:r>
            <a:r>
              <a:rPr lang="en-US"/>
              <a:t>: Investment Market </a:t>
            </a:r>
          </a:p>
        </p:txBody>
      </p:sp>
      <p:cxnSp>
        <p:nvCxnSpPr>
          <p:cNvPr id="475" name="Shape 475"/>
          <p:cNvCxnSpPr/>
          <p:nvPr/>
        </p:nvCxnSpPr>
        <p:spPr>
          <a:xfrm>
            <a:off x="786575" y="2085950"/>
            <a:ext cx="3600" cy="216600"/>
          </a:xfrm>
          <a:prstGeom prst="straightConnector1">
            <a:avLst/>
          </a:prstGeom>
          <a:noFill/>
          <a:ln w="9525" cap="flat" cmpd="sng">
            <a:solidFill>
              <a:schemeClr val="dk2"/>
            </a:solidFill>
            <a:prstDash val="dash"/>
            <a:round/>
            <a:headEnd type="none" w="lg" len="lg"/>
            <a:tailEnd type="none" w="lg" len="lg"/>
          </a:ln>
        </p:spPr>
      </p:cxnSp>
      <p:cxnSp>
        <p:nvCxnSpPr>
          <p:cNvPr id="476" name="Shape 476"/>
          <p:cNvCxnSpPr/>
          <p:nvPr/>
        </p:nvCxnSpPr>
        <p:spPr>
          <a:xfrm>
            <a:off x="5053775" y="2085950"/>
            <a:ext cx="3600" cy="216600"/>
          </a:xfrm>
          <a:prstGeom prst="straightConnector1">
            <a:avLst/>
          </a:prstGeom>
          <a:noFill/>
          <a:ln w="9525" cap="flat" cmpd="sng">
            <a:solidFill>
              <a:schemeClr val="dk2"/>
            </a:solidFill>
            <a:prstDash val="dash"/>
            <a:round/>
            <a:headEnd type="none" w="lg" len="lg"/>
            <a:tailEnd type="none" w="lg" len="lg"/>
          </a:ln>
        </p:spPr>
      </p:cxnSp>
      <p:cxnSp>
        <p:nvCxnSpPr>
          <p:cNvPr id="477" name="Shape 477"/>
          <p:cNvCxnSpPr/>
          <p:nvPr/>
        </p:nvCxnSpPr>
        <p:spPr>
          <a:xfrm>
            <a:off x="4520375" y="2085950"/>
            <a:ext cx="3600" cy="216600"/>
          </a:xfrm>
          <a:prstGeom prst="straightConnector1">
            <a:avLst/>
          </a:prstGeom>
          <a:noFill/>
          <a:ln w="9525" cap="flat" cmpd="sng">
            <a:solidFill>
              <a:schemeClr val="dk2"/>
            </a:solidFill>
            <a:prstDash val="dash"/>
            <a:round/>
            <a:headEnd type="none" w="lg" len="lg"/>
            <a:tailEnd type="none" w="lg" len="lg"/>
          </a:ln>
        </p:spPr>
      </p:cxnSp>
      <p:sp>
        <p:nvSpPr>
          <p:cNvPr id="478" name="Shape 478"/>
          <p:cNvSpPr txBox="1"/>
          <p:nvPr/>
        </p:nvSpPr>
        <p:spPr>
          <a:xfrm>
            <a:off x="1997375" y="1412175"/>
            <a:ext cx="5438100" cy="290400"/>
          </a:xfrm>
          <a:prstGeom prst="rect">
            <a:avLst/>
          </a:prstGeom>
          <a:noFill/>
          <a:ln>
            <a:noFill/>
          </a:ln>
        </p:spPr>
        <p:txBody>
          <a:bodyPr lIns="91425" tIns="91425" rIns="91425" bIns="91425" anchor="t" anchorCtr="0">
            <a:noAutofit/>
          </a:bodyPr>
          <a:lstStyle/>
          <a:p>
            <a:pPr lvl="0" rtl="0">
              <a:spcBef>
                <a:spcPts val="0"/>
              </a:spcBef>
              <a:buNone/>
            </a:pPr>
            <a:r>
              <a:rPr lang="en-US" sz="1800" b="1" u="sng">
                <a:solidFill>
                  <a:srgbClr val="BF0000"/>
                </a:solidFill>
              </a:rPr>
              <a:t>Independent Forward and Investment Markets</a:t>
            </a:r>
          </a:p>
        </p:txBody>
      </p:sp>
      <p:cxnSp>
        <p:nvCxnSpPr>
          <p:cNvPr id="479" name="Shape 479"/>
          <p:cNvCxnSpPr/>
          <p:nvPr/>
        </p:nvCxnSpPr>
        <p:spPr>
          <a:xfrm rot="10800000" flipH="1">
            <a:off x="710000" y="4552550"/>
            <a:ext cx="7784400" cy="48000"/>
          </a:xfrm>
          <a:prstGeom prst="straightConnector1">
            <a:avLst/>
          </a:prstGeom>
          <a:noFill/>
          <a:ln w="28575" cap="flat" cmpd="sng">
            <a:solidFill>
              <a:schemeClr val="dk2"/>
            </a:solidFill>
            <a:prstDash val="solid"/>
            <a:round/>
            <a:headEnd type="none" w="lg" len="lg"/>
            <a:tailEnd type="triangle" w="lg" len="lg"/>
          </a:ln>
        </p:spPr>
      </p:cxnSp>
      <p:cxnSp>
        <p:nvCxnSpPr>
          <p:cNvPr id="480" name="Shape 480"/>
          <p:cNvCxnSpPr/>
          <p:nvPr/>
        </p:nvCxnSpPr>
        <p:spPr>
          <a:xfrm>
            <a:off x="734075" y="4476225"/>
            <a:ext cx="12000" cy="228600"/>
          </a:xfrm>
          <a:prstGeom prst="straightConnector1">
            <a:avLst/>
          </a:prstGeom>
          <a:noFill/>
          <a:ln w="28575" cap="flat" cmpd="sng">
            <a:solidFill>
              <a:schemeClr val="dk2"/>
            </a:solidFill>
            <a:prstDash val="solid"/>
            <a:round/>
            <a:headEnd type="none" w="lg" len="lg"/>
            <a:tailEnd type="none" w="lg" len="lg"/>
          </a:ln>
        </p:spPr>
      </p:cxnSp>
      <p:cxnSp>
        <p:nvCxnSpPr>
          <p:cNvPr id="481" name="Shape 481"/>
          <p:cNvCxnSpPr/>
          <p:nvPr/>
        </p:nvCxnSpPr>
        <p:spPr>
          <a:xfrm>
            <a:off x="4467875" y="4476225"/>
            <a:ext cx="12000" cy="228600"/>
          </a:xfrm>
          <a:prstGeom prst="straightConnector1">
            <a:avLst/>
          </a:prstGeom>
          <a:noFill/>
          <a:ln w="28575" cap="flat" cmpd="sng">
            <a:solidFill>
              <a:schemeClr val="dk2"/>
            </a:solidFill>
            <a:prstDash val="solid"/>
            <a:round/>
            <a:headEnd type="none" w="lg" len="lg"/>
            <a:tailEnd type="none" w="lg" len="lg"/>
          </a:ln>
        </p:spPr>
      </p:cxnSp>
      <p:sp>
        <p:nvSpPr>
          <p:cNvPr id="482" name="Shape 482"/>
          <p:cNvSpPr txBox="1"/>
          <p:nvPr/>
        </p:nvSpPr>
        <p:spPr>
          <a:xfrm>
            <a:off x="573650" y="4171425"/>
            <a:ext cx="288900" cy="228600"/>
          </a:xfrm>
          <a:prstGeom prst="rect">
            <a:avLst/>
          </a:prstGeom>
          <a:noFill/>
          <a:ln>
            <a:noFill/>
          </a:ln>
        </p:spPr>
        <p:txBody>
          <a:bodyPr lIns="91425" tIns="91425" rIns="91425" bIns="91425" anchor="t" anchorCtr="0">
            <a:noAutofit/>
          </a:bodyPr>
          <a:lstStyle/>
          <a:p>
            <a:pPr lvl="0" rtl="0">
              <a:spcBef>
                <a:spcPts val="0"/>
              </a:spcBef>
              <a:buNone/>
            </a:pPr>
            <a:r>
              <a:rPr lang="en-US" b="1">
                <a:solidFill>
                  <a:srgbClr val="FF0000"/>
                </a:solidFill>
              </a:rPr>
              <a:t>0</a:t>
            </a:r>
          </a:p>
        </p:txBody>
      </p:sp>
      <p:sp>
        <p:nvSpPr>
          <p:cNvPr id="483" name="Shape 483"/>
          <p:cNvSpPr txBox="1"/>
          <p:nvPr/>
        </p:nvSpPr>
        <p:spPr>
          <a:xfrm>
            <a:off x="4307450" y="4171425"/>
            <a:ext cx="288900" cy="228600"/>
          </a:xfrm>
          <a:prstGeom prst="rect">
            <a:avLst/>
          </a:prstGeom>
          <a:noFill/>
          <a:ln>
            <a:noFill/>
          </a:ln>
        </p:spPr>
        <p:txBody>
          <a:bodyPr lIns="91425" tIns="91425" rIns="91425" bIns="91425" anchor="t" anchorCtr="0">
            <a:noAutofit/>
          </a:bodyPr>
          <a:lstStyle/>
          <a:p>
            <a:pPr lvl="0" rtl="0">
              <a:spcBef>
                <a:spcPts val="0"/>
              </a:spcBef>
              <a:buNone/>
            </a:pPr>
            <a:r>
              <a:rPr lang="en-US" b="1">
                <a:solidFill>
                  <a:srgbClr val="FF0000"/>
                </a:solidFill>
              </a:rPr>
              <a:t>T</a:t>
            </a:r>
          </a:p>
        </p:txBody>
      </p:sp>
      <p:sp>
        <p:nvSpPr>
          <p:cNvPr id="484" name="Shape 484"/>
          <p:cNvSpPr txBox="1"/>
          <p:nvPr/>
        </p:nvSpPr>
        <p:spPr>
          <a:xfrm>
            <a:off x="649850" y="4857225"/>
            <a:ext cx="288900" cy="228600"/>
          </a:xfrm>
          <a:prstGeom prst="rect">
            <a:avLst/>
          </a:prstGeom>
          <a:noFill/>
          <a:ln>
            <a:noFill/>
          </a:ln>
        </p:spPr>
        <p:txBody>
          <a:bodyPr lIns="91425" tIns="91425" rIns="91425" bIns="91425" anchor="t" anchorCtr="0">
            <a:noAutofit/>
          </a:bodyPr>
          <a:lstStyle/>
          <a:p>
            <a:pPr lvl="0" rtl="0">
              <a:spcBef>
                <a:spcPts val="0"/>
              </a:spcBef>
              <a:buNone/>
            </a:pPr>
            <a:r>
              <a:rPr lang="en-US" b="1">
                <a:solidFill>
                  <a:srgbClr val="0000FF"/>
                </a:solidFill>
              </a:rPr>
              <a:t>t</a:t>
            </a:r>
          </a:p>
        </p:txBody>
      </p:sp>
      <p:cxnSp>
        <p:nvCxnSpPr>
          <p:cNvPr id="485" name="Shape 485"/>
          <p:cNvCxnSpPr/>
          <p:nvPr/>
        </p:nvCxnSpPr>
        <p:spPr>
          <a:xfrm>
            <a:off x="1319975" y="4600550"/>
            <a:ext cx="3600" cy="216600"/>
          </a:xfrm>
          <a:prstGeom prst="straightConnector1">
            <a:avLst/>
          </a:prstGeom>
          <a:noFill/>
          <a:ln w="9525" cap="flat" cmpd="sng">
            <a:solidFill>
              <a:schemeClr val="dk2"/>
            </a:solidFill>
            <a:prstDash val="dash"/>
            <a:round/>
            <a:headEnd type="none" w="lg" len="lg"/>
            <a:tailEnd type="none" w="lg" len="lg"/>
          </a:ln>
        </p:spPr>
      </p:cxnSp>
      <p:sp>
        <p:nvSpPr>
          <p:cNvPr id="486" name="Shape 486"/>
          <p:cNvSpPr txBox="1"/>
          <p:nvPr/>
        </p:nvSpPr>
        <p:spPr>
          <a:xfrm>
            <a:off x="1183250" y="4857225"/>
            <a:ext cx="473100" cy="228600"/>
          </a:xfrm>
          <a:prstGeom prst="rect">
            <a:avLst/>
          </a:prstGeom>
          <a:noFill/>
          <a:ln>
            <a:noFill/>
          </a:ln>
        </p:spPr>
        <p:txBody>
          <a:bodyPr lIns="91425" tIns="91425" rIns="91425" bIns="91425" anchor="t" anchorCtr="0">
            <a:noAutofit/>
          </a:bodyPr>
          <a:lstStyle/>
          <a:p>
            <a:pPr lvl="0" rtl="0">
              <a:spcBef>
                <a:spcPts val="0"/>
              </a:spcBef>
              <a:buNone/>
            </a:pPr>
            <a:r>
              <a:rPr lang="en-US" b="1">
                <a:solidFill>
                  <a:srgbClr val="0000FF"/>
                </a:solidFill>
              </a:rPr>
              <a:t>2t</a:t>
            </a:r>
          </a:p>
        </p:txBody>
      </p:sp>
      <p:sp>
        <p:nvSpPr>
          <p:cNvPr id="487" name="Shape 487"/>
          <p:cNvSpPr txBox="1"/>
          <p:nvPr/>
        </p:nvSpPr>
        <p:spPr>
          <a:xfrm>
            <a:off x="4335450" y="4811100"/>
            <a:ext cx="473100" cy="228600"/>
          </a:xfrm>
          <a:prstGeom prst="rect">
            <a:avLst/>
          </a:prstGeom>
          <a:noFill/>
          <a:ln>
            <a:noFill/>
          </a:ln>
        </p:spPr>
        <p:txBody>
          <a:bodyPr lIns="91425" tIns="91425" rIns="91425" bIns="91425" anchor="t" anchorCtr="0">
            <a:noAutofit/>
          </a:bodyPr>
          <a:lstStyle/>
          <a:p>
            <a:pPr lvl="0" rtl="0">
              <a:spcBef>
                <a:spcPts val="0"/>
              </a:spcBef>
              <a:buNone/>
            </a:pPr>
            <a:r>
              <a:rPr lang="en-US" b="1">
                <a:solidFill>
                  <a:srgbClr val="0000FF"/>
                </a:solidFill>
              </a:rPr>
              <a:t>T+t</a:t>
            </a:r>
          </a:p>
        </p:txBody>
      </p:sp>
      <p:sp>
        <p:nvSpPr>
          <p:cNvPr id="488" name="Shape 488"/>
          <p:cNvSpPr txBox="1"/>
          <p:nvPr/>
        </p:nvSpPr>
        <p:spPr>
          <a:xfrm>
            <a:off x="4838750" y="4811087"/>
            <a:ext cx="617700" cy="228600"/>
          </a:xfrm>
          <a:prstGeom prst="rect">
            <a:avLst/>
          </a:prstGeom>
          <a:noFill/>
          <a:ln>
            <a:noFill/>
          </a:ln>
        </p:spPr>
        <p:txBody>
          <a:bodyPr lIns="91425" tIns="91425" rIns="91425" bIns="91425" anchor="t" anchorCtr="0">
            <a:noAutofit/>
          </a:bodyPr>
          <a:lstStyle/>
          <a:p>
            <a:pPr lvl="0" rtl="0">
              <a:spcBef>
                <a:spcPts val="0"/>
              </a:spcBef>
              <a:buNone/>
            </a:pPr>
            <a:r>
              <a:rPr lang="en-US" b="1">
                <a:solidFill>
                  <a:srgbClr val="0000FF"/>
                </a:solidFill>
              </a:rPr>
              <a:t>T +2t</a:t>
            </a:r>
          </a:p>
        </p:txBody>
      </p:sp>
      <p:sp>
        <p:nvSpPr>
          <p:cNvPr id="489" name="Shape 489"/>
          <p:cNvSpPr txBox="1"/>
          <p:nvPr/>
        </p:nvSpPr>
        <p:spPr>
          <a:xfrm>
            <a:off x="4062750" y="5250250"/>
            <a:ext cx="3372900" cy="637200"/>
          </a:xfrm>
          <a:prstGeom prst="rect">
            <a:avLst/>
          </a:prstGeom>
          <a:noFill/>
          <a:ln w="9525" cap="flat" cmpd="sng">
            <a:solidFill>
              <a:srgbClr val="38761D"/>
            </a:solidFill>
            <a:prstDash val="solid"/>
            <a:round/>
            <a:headEnd type="none" w="med" len="med"/>
            <a:tailEnd type="none" w="med" len="med"/>
          </a:ln>
        </p:spPr>
        <p:txBody>
          <a:bodyPr lIns="91425" tIns="91425" rIns="91425" bIns="91425" anchor="t" anchorCtr="0">
            <a:noAutofit/>
          </a:bodyPr>
          <a:lstStyle/>
          <a:p>
            <a:pPr lvl="0" rtl="0">
              <a:spcBef>
                <a:spcPts val="0"/>
              </a:spcBef>
              <a:buNone/>
            </a:pPr>
            <a:r>
              <a:rPr lang="en-US"/>
              <a:t>@</a:t>
            </a:r>
            <a:r>
              <a:rPr lang="en-US" b="1">
                <a:solidFill>
                  <a:srgbClr val="FF0000"/>
                </a:solidFill>
              </a:rPr>
              <a:t>T</a:t>
            </a:r>
            <a:r>
              <a:rPr lang="en-US"/>
              <a:t>: Investment Market + Forward Market for </a:t>
            </a:r>
            <a:r>
              <a:rPr lang="en-US" b="1">
                <a:solidFill>
                  <a:srgbClr val="FF0000"/>
                </a:solidFill>
              </a:rPr>
              <a:t>all t between T and 2T</a:t>
            </a:r>
            <a:r>
              <a:rPr lang="en-US" b="1">
                <a:solidFill>
                  <a:srgbClr val="38761D"/>
                </a:solidFill>
              </a:rPr>
              <a:t> </a:t>
            </a:r>
          </a:p>
        </p:txBody>
      </p:sp>
      <p:cxnSp>
        <p:nvCxnSpPr>
          <p:cNvPr id="490" name="Shape 490"/>
          <p:cNvCxnSpPr/>
          <p:nvPr/>
        </p:nvCxnSpPr>
        <p:spPr>
          <a:xfrm>
            <a:off x="786575" y="4600550"/>
            <a:ext cx="3600" cy="216600"/>
          </a:xfrm>
          <a:prstGeom prst="straightConnector1">
            <a:avLst/>
          </a:prstGeom>
          <a:noFill/>
          <a:ln w="9525" cap="flat" cmpd="sng">
            <a:solidFill>
              <a:schemeClr val="dk2"/>
            </a:solidFill>
            <a:prstDash val="dash"/>
            <a:round/>
            <a:headEnd type="none" w="lg" len="lg"/>
            <a:tailEnd type="none" w="lg" len="lg"/>
          </a:ln>
        </p:spPr>
      </p:cxnSp>
      <p:cxnSp>
        <p:nvCxnSpPr>
          <p:cNvPr id="491" name="Shape 491"/>
          <p:cNvCxnSpPr/>
          <p:nvPr/>
        </p:nvCxnSpPr>
        <p:spPr>
          <a:xfrm>
            <a:off x="5053775" y="4600550"/>
            <a:ext cx="3600" cy="216600"/>
          </a:xfrm>
          <a:prstGeom prst="straightConnector1">
            <a:avLst/>
          </a:prstGeom>
          <a:noFill/>
          <a:ln w="9525" cap="flat" cmpd="sng">
            <a:solidFill>
              <a:schemeClr val="dk2"/>
            </a:solidFill>
            <a:prstDash val="dash"/>
            <a:round/>
            <a:headEnd type="none" w="lg" len="lg"/>
            <a:tailEnd type="none" w="lg" len="lg"/>
          </a:ln>
        </p:spPr>
      </p:cxnSp>
      <p:cxnSp>
        <p:nvCxnSpPr>
          <p:cNvPr id="492" name="Shape 492"/>
          <p:cNvCxnSpPr/>
          <p:nvPr/>
        </p:nvCxnSpPr>
        <p:spPr>
          <a:xfrm>
            <a:off x="4520375" y="4600550"/>
            <a:ext cx="3600" cy="216600"/>
          </a:xfrm>
          <a:prstGeom prst="straightConnector1">
            <a:avLst/>
          </a:prstGeom>
          <a:noFill/>
          <a:ln w="9525" cap="flat" cmpd="sng">
            <a:solidFill>
              <a:schemeClr val="dk2"/>
            </a:solidFill>
            <a:prstDash val="dash"/>
            <a:round/>
            <a:headEnd type="none" w="lg" len="lg"/>
            <a:tailEnd type="none" w="lg" len="lg"/>
          </a:ln>
        </p:spPr>
      </p:cxnSp>
      <p:sp>
        <p:nvSpPr>
          <p:cNvPr id="493" name="Shape 493"/>
          <p:cNvSpPr txBox="1"/>
          <p:nvPr/>
        </p:nvSpPr>
        <p:spPr>
          <a:xfrm>
            <a:off x="1997375" y="3926775"/>
            <a:ext cx="5438100" cy="290400"/>
          </a:xfrm>
          <a:prstGeom prst="rect">
            <a:avLst/>
          </a:prstGeom>
          <a:noFill/>
          <a:ln>
            <a:noFill/>
          </a:ln>
        </p:spPr>
        <p:txBody>
          <a:bodyPr lIns="91425" tIns="91425" rIns="91425" bIns="91425" anchor="t" anchorCtr="0">
            <a:noAutofit/>
          </a:bodyPr>
          <a:lstStyle/>
          <a:p>
            <a:pPr lvl="0" rtl="0">
              <a:spcBef>
                <a:spcPts val="0"/>
              </a:spcBef>
              <a:buNone/>
            </a:pPr>
            <a:r>
              <a:rPr lang="en-US" sz="1800" b="1" u="sng">
                <a:solidFill>
                  <a:srgbClr val="BF0000"/>
                </a:solidFill>
              </a:rPr>
              <a:t>Coordinated Forward and Investment Markets</a:t>
            </a:r>
          </a:p>
        </p:txBody>
      </p:sp>
      <p:sp>
        <p:nvSpPr>
          <p:cNvPr id="494" name="Shape 494"/>
          <p:cNvSpPr txBox="1"/>
          <p:nvPr/>
        </p:nvSpPr>
        <p:spPr>
          <a:xfrm>
            <a:off x="108525" y="5162025"/>
            <a:ext cx="3633300" cy="564300"/>
          </a:xfrm>
          <a:prstGeom prst="rect">
            <a:avLst/>
          </a:prstGeom>
          <a:noFill/>
          <a:ln w="9525" cap="flat" cmpd="sng">
            <a:solidFill>
              <a:srgbClr val="0000FF"/>
            </a:solidFill>
            <a:prstDash val="solid"/>
            <a:round/>
            <a:headEnd type="none" w="med" len="med"/>
            <a:tailEnd type="none" w="med" len="med"/>
          </a:ln>
        </p:spPr>
        <p:txBody>
          <a:bodyPr lIns="91425" tIns="91425" rIns="91425" bIns="91425" anchor="t" anchorCtr="0">
            <a:noAutofit/>
          </a:bodyPr>
          <a:lstStyle/>
          <a:p>
            <a:pPr lvl="0" rtl="0">
              <a:spcBef>
                <a:spcPts val="0"/>
              </a:spcBef>
              <a:buNone/>
            </a:pPr>
            <a:r>
              <a:rPr lang="en-US"/>
              <a:t>@ </a:t>
            </a:r>
            <a:r>
              <a:rPr lang="en-US" b="1">
                <a:solidFill>
                  <a:srgbClr val="0000FF"/>
                </a:solidFill>
              </a:rPr>
              <a:t>t</a:t>
            </a:r>
            <a:r>
              <a:rPr lang="en-US"/>
              <a:t>: Spot Market for </a:t>
            </a:r>
            <a:r>
              <a:rPr lang="en-US" b="1">
                <a:solidFill>
                  <a:srgbClr val="0000FF"/>
                </a:solidFill>
              </a:rPr>
              <a:t>t</a:t>
            </a:r>
          </a:p>
          <a:p>
            <a:pPr lvl="0" rtl="0">
              <a:spcBef>
                <a:spcPts val="0"/>
              </a:spcBef>
              <a:buNone/>
            </a:pPr>
            <a:r>
              <a:rPr lang="en-US"/>
              <a:t>@ </a:t>
            </a:r>
            <a:r>
              <a:rPr lang="en-US" b="1">
                <a:solidFill>
                  <a:srgbClr val="0000FF"/>
                </a:solidFill>
              </a:rPr>
              <a:t>2t</a:t>
            </a:r>
            <a:r>
              <a:rPr lang="en-US"/>
              <a:t>: Spot Market for </a:t>
            </a:r>
            <a:r>
              <a:rPr lang="en-US" b="1">
                <a:solidFill>
                  <a:srgbClr val="0000FF"/>
                </a:solidFill>
              </a:rPr>
              <a:t>2t</a:t>
            </a:r>
            <a:r>
              <a:rPr lang="en-US"/>
              <a:t> </a:t>
            </a:r>
          </a:p>
        </p:txBody>
      </p:sp>
    </p:spTree>
  </p:cSld>
  <p:clrMapOvr>
    <a:masterClrMapping/>
  </p:clrMapOvr>
  <p:transition spd="slow">
    <p:cut/>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99"/>
        <p:cNvGrpSpPr/>
        <p:nvPr/>
      </p:nvGrpSpPr>
      <p:grpSpPr>
        <a:xfrm>
          <a:off x="0" y="0"/>
          <a:ext cx="0" cy="0"/>
          <a:chOff x="0" y="0"/>
          <a:chExt cx="0" cy="0"/>
        </a:xfrm>
      </p:grpSpPr>
      <p:sp>
        <p:nvSpPr>
          <p:cNvPr id="500" name="Shape 500"/>
          <p:cNvSpPr txBox="1">
            <a:spLocks noGrp="1"/>
          </p:cNvSpPr>
          <p:nvPr>
            <p:ph type="title"/>
          </p:nvPr>
        </p:nvSpPr>
        <p:spPr>
          <a:xfrm>
            <a:off x="457200" y="0"/>
            <a:ext cx="8229600" cy="1143000"/>
          </a:xfrm>
          <a:prstGeom prst="rect">
            <a:avLst/>
          </a:prstGeom>
        </p:spPr>
        <p:txBody>
          <a:bodyPr lIns="91425" tIns="91425" rIns="91425" bIns="91425" anchor="ctr" anchorCtr="0">
            <a:noAutofit/>
          </a:bodyPr>
          <a:lstStyle/>
          <a:p>
            <a:pPr lvl="0" rtl="0">
              <a:spcBef>
                <a:spcPts val="0"/>
              </a:spcBef>
              <a:buNone/>
            </a:pPr>
            <a:r>
              <a:rPr lang="en-US"/>
              <a:t>Simulation Assumptions</a:t>
            </a:r>
          </a:p>
        </p:txBody>
      </p:sp>
      <p:sp>
        <p:nvSpPr>
          <p:cNvPr id="501" name="Shape 501"/>
          <p:cNvSpPr txBox="1">
            <a:spLocks noGrp="1"/>
          </p:cNvSpPr>
          <p:nvPr>
            <p:ph type="body" idx="1"/>
          </p:nvPr>
        </p:nvSpPr>
        <p:spPr>
          <a:xfrm>
            <a:off x="457200" y="778175"/>
            <a:ext cx="8229600" cy="4421100"/>
          </a:xfrm>
          <a:prstGeom prst="rect">
            <a:avLst/>
          </a:prstGeom>
        </p:spPr>
        <p:txBody>
          <a:bodyPr lIns="91425" tIns="91425" rIns="91425" bIns="91425" anchor="t" anchorCtr="0">
            <a:noAutofit/>
          </a:bodyPr>
          <a:lstStyle/>
          <a:p>
            <a:pPr marL="457200" lvl="0" indent="-381000" rtl="0">
              <a:spcBef>
                <a:spcPts val="0"/>
              </a:spcBef>
              <a:buSzPct val="100000"/>
            </a:pPr>
            <a:r>
              <a:rPr lang="en-US" sz="2400"/>
              <a:t>Simulated 4 years - 3 investment cycles. 1 representative day per month simulated per year</a:t>
            </a:r>
          </a:p>
          <a:p>
            <a:pPr marL="0" lvl="0" indent="0" rtl="0">
              <a:spcBef>
                <a:spcPts val="0"/>
              </a:spcBef>
              <a:buNone/>
            </a:pPr>
            <a:endParaRPr sz="2400"/>
          </a:p>
          <a:p>
            <a:pPr marL="457200" lvl="0" indent="-381000" rtl="0">
              <a:spcBef>
                <a:spcPts val="0"/>
              </a:spcBef>
              <a:buSzPct val="100000"/>
            </a:pPr>
            <a:r>
              <a:rPr lang="en-US" sz="2400"/>
              <a:t> Future prices/bids estimated based on a stochastic distribution of potential future load conditions </a:t>
            </a:r>
          </a:p>
          <a:p>
            <a:pPr marL="0" lvl="0" indent="0" rtl="0">
              <a:spcBef>
                <a:spcPts val="0"/>
              </a:spcBef>
              <a:buNone/>
            </a:pPr>
            <a:endParaRPr sz="2400"/>
          </a:p>
          <a:p>
            <a:pPr marL="457200" lvl="0" indent="-381000" rtl="0">
              <a:spcBef>
                <a:spcPts val="0"/>
              </a:spcBef>
              <a:buSzPct val="100000"/>
            </a:pPr>
            <a:r>
              <a:rPr lang="en-US" sz="2400"/>
              <a:t>No investment lead time</a:t>
            </a:r>
          </a:p>
          <a:p>
            <a:pPr marL="0" lvl="0" indent="0" rtl="0">
              <a:spcBef>
                <a:spcPts val="0"/>
              </a:spcBef>
              <a:buNone/>
            </a:pPr>
            <a:endParaRPr sz="2400"/>
          </a:p>
          <a:p>
            <a:pPr marL="457200" lvl="0" indent="-381000" rtl="0">
              <a:spcBef>
                <a:spcPts val="0"/>
              </a:spcBef>
              <a:buSzPct val="100000"/>
            </a:pPr>
            <a:r>
              <a:rPr lang="en-US" sz="2400"/>
              <a:t>Relatively simple bidding strategy used for testing</a:t>
            </a:r>
          </a:p>
          <a:p>
            <a:pPr marL="914400" lvl="1" indent="-381000" rtl="0">
              <a:spcBef>
                <a:spcPts val="0"/>
              </a:spcBef>
              <a:buSzPct val="100000"/>
            </a:pPr>
            <a:r>
              <a:rPr lang="en-US" sz="2400"/>
              <a:t>Generation bidding is non-gaming. (i.e SRMC for spot market and LRMC for forward market)</a:t>
            </a:r>
          </a:p>
          <a:p>
            <a:pPr marL="914400" lvl="1" indent="-381000" rtl="0">
              <a:spcBef>
                <a:spcPts val="0"/>
              </a:spcBef>
              <a:buSzPct val="100000"/>
            </a:pPr>
            <a:r>
              <a:rPr lang="en-US" sz="2400"/>
              <a:t>Load bids consist of fix and elastic portion.  Load penalized if its forward load purchase is less than 80% of what it requires from the grid in real time.</a:t>
            </a:r>
          </a:p>
          <a:p>
            <a:pPr marL="0" lvl="0" indent="0" rtl="0">
              <a:spcBef>
                <a:spcPts val="0"/>
              </a:spcBef>
              <a:buNone/>
            </a:pPr>
            <a:endParaRPr/>
          </a:p>
          <a:p>
            <a:pPr marL="0" lvl="0" indent="0" rtl="0">
              <a:spcBef>
                <a:spcPts val="0"/>
              </a:spcBef>
              <a:buNone/>
            </a:pPr>
            <a:endParaRPr/>
          </a:p>
        </p:txBody>
      </p:sp>
      <p:sp>
        <p:nvSpPr>
          <p:cNvPr id="502" name="Shape 502"/>
          <p:cNvSpPr txBox="1">
            <a:spLocks noGrp="1"/>
          </p:cNvSpPr>
          <p:nvPr>
            <p:ph type="sldNum" idx="12"/>
          </p:nvPr>
        </p:nvSpPr>
        <p:spPr>
          <a:xfrm>
            <a:off x="6553200" y="6121400"/>
            <a:ext cx="2133600" cy="476100"/>
          </a:xfrm>
          <a:prstGeom prst="rect">
            <a:avLst/>
          </a:prstGeom>
        </p:spPr>
        <p:txBody>
          <a:bodyPr lIns="91425" tIns="45700" rIns="91425" bIns="45700" anchor="t" anchorCtr="0">
            <a:noAutofit/>
          </a:bodyPr>
          <a:lstStyle/>
          <a:p>
            <a:pPr lvl="0" rtl="0">
              <a:spcBef>
                <a:spcPts val="0"/>
              </a:spcBef>
              <a:buClr>
                <a:srgbClr val="000000"/>
              </a:buClr>
              <a:buSzPct val="25000"/>
              <a:buFont typeface="Arial"/>
              <a:buNone/>
            </a:pPr>
            <a:fld id="{00000000-1234-1234-1234-123412341234}" type="slidenum">
              <a:rPr lang="en-US"/>
              <a:t>23</a:t>
            </a:fld>
            <a:endParaRPr lang="en-US"/>
          </a:p>
        </p:txBody>
      </p:sp>
    </p:spTree>
  </p:cSld>
  <p:clrMapOvr>
    <a:masterClrMapping/>
  </p:clrMapOvr>
  <p:transition spd="slow">
    <p:cu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07"/>
        <p:cNvGrpSpPr/>
        <p:nvPr/>
      </p:nvGrpSpPr>
      <p:grpSpPr>
        <a:xfrm>
          <a:off x="0" y="0"/>
          <a:ext cx="0" cy="0"/>
          <a:chOff x="0" y="0"/>
          <a:chExt cx="0" cy="0"/>
        </a:xfrm>
      </p:grpSpPr>
      <p:sp>
        <p:nvSpPr>
          <p:cNvPr id="508" name="Shape 508"/>
          <p:cNvSpPr txBox="1">
            <a:spLocks noGrp="1"/>
          </p:cNvSpPr>
          <p:nvPr>
            <p:ph type="title"/>
          </p:nvPr>
        </p:nvSpPr>
        <p:spPr>
          <a:xfrm>
            <a:off x="457200" y="0"/>
            <a:ext cx="8229600" cy="1143000"/>
          </a:xfrm>
          <a:prstGeom prst="rect">
            <a:avLst/>
          </a:prstGeom>
        </p:spPr>
        <p:txBody>
          <a:bodyPr lIns="91425" tIns="91425" rIns="91425" bIns="91425" anchor="ctr" anchorCtr="0">
            <a:noAutofit/>
          </a:bodyPr>
          <a:lstStyle/>
          <a:p>
            <a:pPr lvl="0" rtl="0">
              <a:spcBef>
                <a:spcPts val="0"/>
              </a:spcBef>
              <a:buNone/>
            </a:pPr>
            <a:r>
              <a:rPr lang="en-US" sz="2400"/>
              <a:t>Nodal Prices for Coordinated Investment + Forward Iterative Market Clearing For Different Iteration</a:t>
            </a:r>
          </a:p>
        </p:txBody>
      </p:sp>
      <p:sp>
        <p:nvSpPr>
          <p:cNvPr id="509" name="Shape 509"/>
          <p:cNvSpPr txBox="1">
            <a:spLocks noGrp="1"/>
          </p:cNvSpPr>
          <p:nvPr>
            <p:ph type="sldNum" idx="12"/>
          </p:nvPr>
        </p:nvSpPr>
        <p:spPr>
          <a:xfrm>
            <a:off x="6553200" y="6121400"/>
            <a:ext cx="2133600" cy="476100"/>
          </a:xfrm>
          <a:prstGeom prst="rect">
            <a:avLst/>
          </a:prstGeom>
        </p:spPr>
        <p:txBody>
          <a:bodyPr lIns="91425" tIns="45700" rIns="91425" bIns="45700" anchor="t" anchorCtr="0">
            <a:noAutofit/>
          </a:bodyPr>
          <a:lstStyle/>
          <a:p>
            <a:pPr lvl="0" rtl="0">
              <a:spcBef>
                <a:spcPts val="0"/>
              </a:spcBef>
              <a:buClr>
                <a:srgbClr val="000000"/>
              </a:buClr>
              <a:buSzPct val="25000"/>
              <a:buFont typeface="Arial"/>
              <a:buNone/>
            </a:pPr>
            <a:fld id="{00000000-1234-1234-1234-123412341234}" type="slidenum">
              <a:rPr lang="en-US"/>
              <a:t>24</a:t>
            </a:fld>
            <a:endParaRPr lang="en-US"/>
          </a:p>
        </p:txBody>
      </p:sp>
      <p:sp>
        <p:nvSpPr>
          <p:cNvPr id="510" name="Shape 510"/>
          <p:cNvSpPr txBox="1"/>
          <p:nvPr/>
        </p:nvSpPr>
        <p:spPr>
          <a:xfrm>
            <a:off x="208800" y="5689475"/>
            <a:ext cx="8478000" cy="3341100"/>
          </a:xfrm>
          <a:prstGeom prst="rect">
            <a:avLst/>
          </a:prstGeom>
          <a:noFill/>
          <a:ln>
            <a:noFill/>
          </a:ln>
        </p:spPr>
        <p:txBody>
          <a:bodyPr lIns="91425" tIns="91425" rIns="91425" bIns="91425" anchor="t" anchorCtr="0">
            <a:noAutofit/>
          </a:bodyPr>
          <a:lstStyle/>
          <a:p>
            <a:pPr lvl="0" rtl="0">
              <a:spcBef>
                <a:spcPts val="0"/>
              </a:spcBef>
              <a:buNone/>
            </a:pPr>
            <a:r>
              <a:rPr lang="en-US" b="1">
                <a:solidFill>
                  <a:schemeClr val="accent1"/>
                </a:solidFill>
              </a:rPr>
              <a:t>Converged in 3 Iteration. For convergence, need to impose rule that LSE bids have to be greater than the bids in the previous iteration. (Area for Further Study)</a:t>
            </a:r>
          </a:p>
        </p:txBody>
      </p:sp>
      <p:pic>
        <p:nvPicPr>
          <p:cNvPr id="511" name="Shape 511"/>
          <p:cNvPicPr preferRelativeResize="0"/>
          <p:nvPr/>
        </p:nvPicPr>
        <p:blipFill>
          <a:blip r:embed="rId3">
            <a:alphaModFix/>
          </a:blip>
          <a:stretch>
            <a:fillRect/>
          </a:stretch>
        </p:blipFill>
        <p:spPr>
          <a:xfrm>
            <a:off x="457199" y="901750"/>
            <a:ext cx="8112524" cy="4836600"/>
          </a:xfrm>
          <a:prstGeom prst="rect">
            <a:avLst/>
          </a:prstGeom>
          <a:noFill/>
          <a:ln>
            <a:noFill/>
          </a:ln>
        </p:spPr>
      </p:pic>
      <p:sp>
        <p:nvSpPr>
          <p:cNvPr id="512" name="Shape 512"/>
          <p:cNvSpPr/>
          <p:nvPr/>
        </p:nvSpPr>
        <p:spPr>
          <a:xfrm>
            <a:off x="1901275" y="1689325"/>
            <a:ext cx="2706300" cy="562500"/>
          </a:xfrm>
          <a:prstGeom prst="ellipse">
            <a:avLst/>
          </a:prstGeom>
          <a:noFill/>
          <a:ln w="19050" cap="flat" cmpd="sng">
            <a:solidFill>
              <a:srgbClr val="E06666"/>
            </a:solidFill>
            <a:prstDash val="dash"/>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513" name="Shape 513"/>
          <p:cNvSpPr/>
          <p:nvPr/>
        </p:nvSpPr>
        <p:spPr>
          <a:xfrm>
            <a:off x="3896700" y="2655125"/>
            <a:ext cx="1661400" cy="562500"/>
          </a:xfrm>
          <a:prstGeom prst="ellipse">
            <a:avLst/>
          </a:prstGeom>
          <a:noFill/>
          <a:ln w="19050" cap="flat" cmpd="sng">
            <a:solidFill>
              <a:srgbClr val="E06666"/>
            </a:solidFill>
            <a:prstDash val="dash"/>
            <a:round/>
            <a:headEnd type="none" w="med" len="med"/>
            <a:tailEnd type="none" w="med" len="med"/>
          </a:ln>
        </p:spPr>
        <p:txBody>
          <a:bodyPr lIns="91425" tIns="91425" rIns="91425" bIns="91425" anchor="ctr" anchorCtr="0">
            <a:noAutofit/>
          </a:bodyPr>
          <a:lstStyle/>
          <a:p>
            <a:pPr lvl="0">
              <a:spcBef>
                <a:spcPts val="0"/>
              </a:spcBef>
              <a:buNone/>
            </a:pPr>
            <a:endParaRPr/>
          </a:p>
        </p:txBody>
      </p:sp>
    </p:spTree>
  </p:cSld>
  <p:clrMapOvr>
    <a:masterClrMapping/>
  </p:clrMapOvr>
  <p:transition spd="slow">
    <p:cu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18"/>
        <p:cNvGrpSpPr/>
        <p:nvPr/>
      </p:nvGrpSpPr>
      <p:grpSpPr>
        <a:xfrm>
          <a:off x="0" y="0"/>
          <a:ext cx="0" cy="0"/>
          <a:chOff x="0" y="0"/>
          <a:chExt cx="0" cy="0"/>
        </a:xfrm>
      </p:grpSpPr>
      <p:sp>
        <p:nvSpPr>
          <p:cNvPr id="519" name="Shape 519"/>
          <p:cNvSpPr txBox="1">
            <a:spLocks noGrp="1"/>
          </p:cNvSpPr>
          <p:nvPr>
            <p:ph type="title"/>
          </p:nvPr>
        </p:nvSpPr>
        <p:spPr>
          <a:xfrm>
            <a:off x="457200" y="0"/>
            <a:ext cx="8229600" cy="1143000"/>
          </a:xfrm>
          <a:prstGeom prst="rect">
            <a:avLst/>
          </a:prstGeom>
        </p:spPr>
        <p:txBody>
          <a:bodyPr lIns="91425" tIns="91425" rIns="91425" bIns="91425" anchor="ctr" anchorCtr="0">
            <a:noAutofit/>
          </a:bodyPr>
          <a:lstStyle/>
          <a:p>
            <a:pPr lvl="0" rtl="0">
              <a:spcBef>
                <a:spcPts val="0"/>
              </a:spcBef>
              <a:buNone/>
            </a:pPr>
            <a:r>
              <a:rPr lang="en-US"/>
              <a:t>Differences in Investment Decisions</a:t>
            </a:r>
          </a:p>
        </p:txBody>
      </p:sp>
      <p:sp>
        <p:nvSpPr>
          <p:cNvPr id="520" name="Shape 520"/>
          <p:cNvSpPr txBox="1">
            <a:spLocks noGrp="1"/>
          </p:cNvSpPr>
          <p:nvPr>
            <p:ph type="sldNum" idx="12"/>
          </p:nvPr>
        </p:nvSpPr>
        <p:spPr>
          <a:xfrm>
            <a:off x="6553200" y="6121400"/>
            <a:ext cx="2133600" cy="476100"/>
          </a:xfrm>
          <a:prstGeom prst="rect">
            <a:avLst/>
          </a:prstGeom>
        </p:spPr>
        <p:txBody>
          <a:bodyPr lIns="91425" tIns="45700" rIns="91425" bIns="45700" anchor="t" anchorCtr="0">
            <a:noAutofit/>
          </a:bodyPr>
          <a:lstStyle/>
          <a:p>
            <a:pPr lvl="0" rtl="0">
              <a:spcBef>
                <a:spcPts val="0"/>
              </a:spcBef>
              <a:buClr>
                <a:srgbClr val="000000"/>
              </a:buClr>
              <a:buSzPct val="25000"/>
              <a:buFont typeface="Arial"/>
              <a:buNone/>
            </a:pPr>
            <a:fld id="{00000000-1234-1234-1234-123412341234}" type="slidenum">
              <a:rPr lang="en-US"/>
              <a:t>25</a:t>
            </a:fld>
            <a:endParaRPr lang="en-US"/>
          </a:p>
        </p:txBody>
      </p:sp>
      <p:graphicFrame>
        <p:nvGraphicFramePr>
          <p:cNvPr id="521" name="Shape 521"/>
          <p:cNvGraphicFramePr/>
          <p:nvPr/>
        </p:nvGraphicFramePr>
        <p:xfrm>
          <a:off x="459325" y="1537475"/>
          <a:ext cx="8225325" cy="4483145"/>
        </p:xfrm>
        <a:graphic>
          <a:graphicData uri="http://schemas.openxmlformats.org/drawingml/2006/table">
            <a:tbl>
              <a:tblPr>
                <a:noFill/>
                <a:tableStyleId>{5FA7ECE9-D23E-4521-88BB-D76378D5CC65}</a:tableStyleId>
              </a:tblPr>
              <a:tblGrid>
                <a:gridCol w="2741775">
                  <a:extLst>
                    <a:ext uri="{9D8B030D-6E8A-4147-A177-3AD203B41FA5}">
                      <a16:colId xmlns:a16="http://schemas.microsoft.com/office/drawing/2014/main" val="20000"/>
                    </a:ext>
                  </a:extLst>
                </a:gridCol>
                <a:gridCol w="2741775">
                  <a:extLst>
                    <a:ext uri="{9D8B030D-6E8A-4147-A177-3AD203B41FA5}">
                      <a16:colId xmlns:a16="http://schemas.microsoft.com/office/drawing/2014/main" val="20001"/>
                    </a:ext>
                  </a:extLst>
                </a:gridCol>
                <a:gridCol w="2741775">
                  <a:extLst>
                    <a:ext uri="{9D8B030D-6E8A-4147-A177-3AD203B41FA5}">
                      <a16:colId xmlns:a16="http://schemas.microsoft.com/office/drawing/2014/main" val="20002"/>
                    </a:ext>
                  </a:extLst>
                </a:gridCol>
              </a:tblGrid>
              <a:tr h="877275">
                <a:tc>
                  <a:txBody>
                    <a:bodyPr/>
                    <a:lstStyle/>
                    <a:p>
                      <a:pPr lvl="0" algn="ctr" rtl="0">
                        <a:spcBef>
                          <a:spcPts val="0"/>
                        </a:spcBef>
                        <a:buNone/>
                      </a:pPr>
                      <a:r>
                        <a:rPr lang="en-US" sz="2400" b="1">
                          <a:solidFill>
                            <a:srgbClr val="BF0000"/>
                          </a:solidFill>
                        </a:rPr>
                        <a:t>Case</a:t>
                      </a:r>
                    </a:p>
                  </a:txBody>
                  <a:tcPr marL="91425" marR="91425" marT="91425" marB="91425" anchor="ctr"/>
                </a:tc>
                <a:tc>
                  <a:txBody>
                    <a:bodyPr/>
                    <a:lstStyle/>
                    <a:p>
                      <a:pPr lvl="0" algn="ctr" rtl="0">
                        <a:spcBef>
                          <a:spcPts val="0"/>
                        </a:spcBef>
                        <a:buNone/>
                      </a:pPr>
                      <a:r>
                        <a:rPr lang="en-US" sz="2400" b="1">
                          <a:solidFill>
                            <a:srgbClr val="BF0000"/>
                          </a:solidFill>
                        </a:rPr>
                        <a:t>Generation Investment</a:t>
                      </a:r>
                    </a:p>
                  </a:txBody>
                  <a:tcPr marL="91425" marR="91425" marT="91425" marB="91425" anchor="ctr"/>
                </a:tc>
                <a:tc>
                  <a:txBody>
                    <a:bodyPr/>
                    <a:lstStyle/>
                    <a:p>
                      <a:pPr lvl="0" algn="ctr" rtl="0">
                        <a:spcBef>
                          <a:spcPts val="0"/>
                        </a:spcBef>
                        <a:buNone/>
                      </a:pPr>
                      <a:r>
                        <a:rPr lang="en-US" sz="2400" b="1">
                          <a:solidFill>
                            <a:srgbClr val="BF0000"/>
                          </a:solidFill>
                        </a:rPr>
                        <a:t>Transmission Investment</a:t>
                      </a:r>
                    </a:p>
                  </a:txBody>
                  <a:tcPr marL="91425" marR="91425" marT="91425" marB="91425" anchor="ctr"/>
                </a:tc>
                <a:extLst>
                  <a:ext uri="{0D108BD9-81ED-4DB2-BD59-A6C34878D82A}">
                    <a16:rowId xmlns:a16="http://schemas.microsoft.com/office/drawing/2014/main" val="10000"/>
                  </a:ext>
                </a:extLst>
              </a:tr>
              <a:tr h="877275">
                <a:tc>
                  <a:txBody>
                    <a:bodyPr/>
                    <a:lstStyle/>
                    <a:p>
                      <a:pPr lvl="0" algn="ctr" rtl="0">
                        <a:spcBef>
                          <a:spcPts val="0"/>
                        </a:spcBef>
                        <a:buNone/>
                      </a:pPr>
                      <a:r>
                        <a:rPr lang="en-US" sz="2400" b="1"/>
                        <a:t>Spot Only</a:t>
                      </a:r>
                    </a:p>
                  </a:txBody>
                  <a:tcPr marL="91425" marR="91425" marT="91425" marB="91425" anchor="ctr"/>
                </a:tc>
                <a:tc>
                  <a:txBody>
                    <a:bodyPr/>
                    <a:lstStyle/>
                    <a:p>
                      <a:pPr lvl="0" algn="ctr" rtl="0">
                        <a:spcBef>
                          <a:spcPts val="0"/>
                        </a:spcBef>
                        <a:buNone/>
                      </a:pPr>
                      <a:r>
                        <a:rPr lang="en-US" sz="1800"/>
                        <a:t>None</a:t>
                      </a:r>
                    </a:p>
                  </a:txBody>
                  <a:tcPr marL="91425" marR="91425" marT="91425" marB="91425" anchor="ctr"/>
                </a:tc>
                <a:tc>
                  <a:txBody>
                    <a:bodyPr/>
                    <a:lstStyle/>
                    <a:p>
                      <a:pPr lvl="0" algn="ctr" rtl="0">
                        <a:spcBef>
                          <a:spcPts val="0"/>
                        </a:spcBef>
                        <a:buNone/>
                      </a:pPr>
                      <a:r>
                        <a:rPr lang="en-US" sz="1800"/>
                        <a:t>Investment in Line 3</a:t>
                      </a:r>
                    </a:p>
                  </a:txBody>
                  <a:tcPr marL="91425" marR="91425" marT="91425" marB="91425" anchor="ctr"/>
                </a:tc>
                <a:extLst>
                  <a:ext uri="{0D108BD9-81ED-4DB2-BD59-A6C34878D82A}">
                    <a16:rowId xmlns:a16="http://schemas.microsoft.com/office/drawing/2014/main" val="10001"/>
                  </a:ext>
                </a:extLst>
              </a:tr>
              <a:tr h="1345750">
                <a:tc>
                  <a:txBody>
                    <a:bodyPr/>
                    <a:lstStyle/>
                    <a:p>
                      <a:pPr lvl="0" algn="ctr" rtl="0">
                        <a:spcBef>
                          <a:spcPts val="0"/>
                        </a:spcBef>
                        <a:buNone/>
                      </a:pPr>
                      <a:r>
                        <a:rPr lang="en-US" sz="2400" b="1"/>
                        <a:t>Spot + Independent Forward</a:t>
                      </a:r>
                    </a:p>
                  </a:txBody>
                  <a:tcPr marL="91425" marR="91425" marT="91425" marB="91425" anchor="ctr"/>
                </a:tc>
                <a:tc>
                  <a:txBody>
                    <a:bodyPr/>
                    <a:lstStyle/>
                    <a:p>
                      <a:pPr lvl="0" algn="ctr" rtl="0">
                        <a:spcBef>
                          <a:spcPts val="0"/>
                        </a:spcBef>
                        <a:buNone/>
                      </a:pPr>
                      <a:r>
                        <a:rPr lang="en-US" sz="1800"/>
                        <a:t>Investment in Gen 1 and Gen 6</a:t>
                      </a:r>
                    </a:p>
                  </a:txBody>
                  <a:tcPr marL="91425" marR="91425" marT="91425" marB="91425" anchor="ctr"/>
                </a:tc>
                <a:tc>
                  <a:txBody>
                    <a:bodyPr/>
                    <a:lstStyle/>
                    <a:p>
                      <a:pPr lvl="0" algn="ctr" rtl="0">
                        <a:spcBef>
                          <a:spcPts val="0"/>
                        </a:spcBef>
                        <a:buNone/>
                      </a:pPr>
                      <a:r>
                        <a:rPr lang="en-US" sz="1800"/>
                        <a:t>Investment in Line 3</a:t>
                      </a:r>
                    </a:p>
                  </a:txBody>
                  <a:tcPr marL="91425" marR="91425" marT="91425" marB="91425" anchor="ctr"/>
                </a:tc>
                <a:extLst>
                  <a:ext uri="{0D108BD9-81ED-4DB2-BD59-A6C34878D82A}">
                    <a16:rowId xmlns:a16="http://schemas.microsoft.com/office/drawing/2014/main" val="10002"/>
                  </a:ext>
                </a:extLst>
              </a:tr>
              <a:tr h="1345750">
                <a:tc>
                  <a:txBody>
                    <a:bodyPr/>
                    <a:lstStyle/>
                    <a:p>
                      <a:pPr lvl="0" algn="ctr" rtl="0">
                        <a:spcBef>
                          <a:spcPts val="0"/>
                        </a:spcBef>
                        <a:buNone/>
                      </a:pPr>
                      <a:r>
                        <a:rPr lang="en-US" sz="2400" b="1"/>
                        <a:t>Spot + Coordinated Forward</a:t>
                      </a:r>
                    </a:p>
                  </a:txBody>
                  <a:tcPr marL="91425" marR="91425" marT="91425" marB="91425" anchor="ctr"/>
                </a:tc>
                <a:tc>
                  <a:txBody>
                    <a:bodyPr/>
                    <a:lstStyle/>
                    <a:p>
                      <a:pPr lvl="0" algn="ctr" rtl="0">
                        <a:spcBef>
                          <a:spcPts val="0"/>
                        </a:spcBef>
                        <a:buNone/>
                      </a:pPr>
                      <a:r>
                        <a:rPr lang="en-US" sz="1800"/>
                        <a:t>None</a:t>
                      </a:r>
                    </a:p>
                  </a:txBody>
                  <a:tcPr marL="91425" marR="91425" marT="91425" marB="91425" anchor="ctr"/>
                </a:tc>
                <a:tc>
                  <a:txBody>
                    <a:bodyPr/>
                    <a:lstStyle/>
                    <a:p>
                      <a:pPr lvl="0" algn="ctr" rtl="0">
                        <a:spcBef>
                          <a:spcPts val="0"/>
                        </a:spcBef>
                        <a:buNone/>
                      </a:pPr>
                      <a:r>
                        <a:rPr lang="en-US" sz="1800"/>
                        <a:t>Investment in Line 3</a:t>
                      </a:r>
                    </a:p>
                  </a:txBody>
                  <a:tcPr marL="91425" marR="91425" marT="91425" marB="91425" anchor="ctr"/>
                </a:tc>
                <a:extLst>
                  <a:ext uri="{0D108BD9-81ED-4DB2-BD59-A6C34878D82A}">
                    <a16:rowId xmlns:a16="http://schemas.microsoft.com/office/drawing/2014/main" val="10003"/>
                  </a:ext>
                </a:extLst>
              </a:tr>
            </a:tbl>
          </a:graphicData>
        </a:graphic>
      </p:graphicFrame>
    </p:spTree>
  </p:cSld>
  <p:clrMapOvr>
    <a:masterClrMapping/>
  </p:clrMapOvr>
  <p:transition spd="slow">
    <p:cut/>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26"/>
        <p:cNvGrpSpPr/>
        <p:nvPr/>
      </p:nvGrpSpPr>
      <p:grpSpPr>
        <a:xfrm>
          <a:off x="0" y="0"/>
          <a:ext cx="0" cy="0"/>
          <a:chOff x="0" y="0"/>
          <a:chExt cx="0" cy="0"/>
        </a:xfrm>
      </p:grpSpPr>
      <p:sp>
        <p:nvSpPr>
          <p:cNvPr id="527" name="Shape 527"/>
          <p:cNvSpPr txBox="1">
            <a:spLocks noGrp="1"/>
          </p:cNvSpPr>
          <p:nvPr>
            <p:ph type="title"/>
          </p:nvPr>
        </p:nvSpPr>
        <p:spPr>
          <a:xfrm>
            <a:off x="457200" y="0"/>
            <a:ext cx="8229600" cy="1143000"/>
          </a:xfrm>
          <a:prstGeom prst="rect">
            <a:avLst/>
          </a:prstGeom>
        </p:spPr>
        <p:txBody>
          <a:bodyPr lIns="91425" tIns="91425" rIns="91425" bIns="91425" anchor="ctr" anchorCtr="0">
            <a:noAutofit/>
          </a:bodyPr>
          <a:lstStyle/>
          <a:p>
            <a:pPr lvl="0" rtl="0">
              <a:spcBef>
                <a:spcPts val="0"/>
              </a:spcBef>
              <a:buClr>
                <a:schemeClr val="dk1"/>
              </a:buClr>
              <a:buSzPct val="45833"/>
              <a:buFont typeface="Arial"/>
              <a:buNone/>
            </a:pPr>
            <a:r>
              <a:rPr lang="en-US" sz="2400">
                <a:solidFill>
                  <a:schemeClr val="dk1"/>
                </a:solidFill>
              </a:rPr>
              <a:t>Comparison of Spot and Forward Price for Coordinated (C) vs Independent(I) Forward Clearing for Typical Load Days</a:t>
            </a:r>
          </a:p>
        </p:txBody>
      </p:sp>
      <p:sp>
        <p:nvSpPr>
          <p:cNvPr id="528" name="Shape 528"/>
          <p:cNvSpPr txBox="1">
            <a:spLocks noGrp="1"/>
          </p:cNvSpPr>
          <p:nvPr>
            <p:ph type="body" idx="1"/>
          </p:nvPr>
        </p:nvSpPr>
        <p:spPr>
          <a:xfrm>
            <a:off x="457200" y="1600200"/>
            <a:ext cx="8229600" cy="4421100"/>
          </a:xfrm>
          <a:prstGeom prst="rect">
            <a:avLst/>
          </a:prstGeom>
        </p:spPr>
        <p:txBody>
          <a:bodyPr lIns="91425" tIns="91425" rIns="91425" bIns="91425" anchor="t" anchorCtr="0">
            <a:noAutofit/>
          </a:bodyPr>
          <a:lstStyle/>
          <a:p>
            <a:pPr lvl="0" rtl="0">
              <a:spcBef>
                <a:spcPts val="0"/>
              </a:spcBef>
              <a:buNone/>
            </a:pPr>
            <a:endParaRPr/>
          </a:p>
        </p:txBody>
      </p:sp>
      <p:sp>
        <p:nvSpPr>
          <p:cNvPr id="529" name="Shape 529"/>
          <p:cNvSpPr txBox="1">
            <a:spLocks noGrp="1"/>
          </p:cNvSpPr>
          <p:nvPr>
            <p:ph type="sldNum" idx="12"/>
          </p:nvPr>
        </p:nvSpPr>
        <p:spPr>
          <a:xfrm>
            <a:off x="6553200" y="6121400"/>
            <a:ext cx="2133600" cy="476100"/>
          </a:xfrm>
          <a:prstGeom prst="rect">
            <a:avLst/>
          </a:prstGeom>
        </p:spPr>
        <p:txBody>
          <a:bodyPr lIns="91425" tIns="45700" rIns="91425" bIns="45700" anchor="t" anchorCtr="0">
            <a:noAutofit/>
          </a:bodyPr>
          <a:lstStyle/>
          <a:p>
            <a:pPr lvl="0" rtl="0">
              <a:spcBef>
                <a:spcPts val="0"/>
              </a:spcBef>
              <a:buClr>
                <a:srgbClr val="000000"/>
              </a:buClr>
              <a:buSzPct val="25000"/>
              <a:buFont typeface="Arial"/>
              <a:buNone/>
            </a:pPr>
            <a:fld id="{00000000-1234-1234-1234-123412341234}" type="slidenum">
              <a:rPr lang="en-US"/>
              <a:t>26</a:t>
            </a:fld>
            <a:endParaRPr lang="en-US"/>
          </a:p>
        </p:txBody>
      </p:sp>
      <p:pic>
        <p:nvPicPr>
          <p:cNvPr id="530" name="Shape 530"/>
          <p:cNvPicPr preferRelativeResize="0"/>
          <p:nvPr/>
        </p:nvPicPr>
        <p:blipFill>
          <a:blip r:embed="rId3">
            <a:alphaModFix/>
          </a:blip>
          <a:stretch>
            <a:fillRect/>
          </a:stretch>
        </p:blipFill>
        <p:spPr>
          <a:xfrm>
            <a:off x="352425" y="1142999"/>
            <a:ext cx="8439150" cy="4981575"/>
          </a:xfrm>
          <a:prstGeom prst="rect">
            <a:avLst/>
          </a:prstGeom>
          <a:noFill/>
          <a:ln>
            <a:noFill/>
          </a:ln>
        </p:spPr>
      </p:pic>
      <p:sp>
        <p:nvSpPr>
          <p:cNvPr id="531" name="Shape 531"/>
          <p:cNvSpPr txBox="1"/>
          <p:nvPr/>
        </p:nvSpPr>
        <p:spPr>
          <a:xfrm>
            <a:off x="3673975" y="3694950"/>
            <a:ext cx="5217300" cy="231600"/>
          </a:xfrm>
          <a:prstGeom prst="rect">
            <a:avLst/>
          </a:prstGeom>
          <a:noFill/>
          <a:ln>
            <a:noFill/>
          </a:ln>
        </p:spPr>
        <p:txBody>
          <a:bodyPr lIns="91425" tIns="91425" rIns="91425" bIns="91425" anchor="t" anchorCtr="0">
            <a:noAutofit/>
          </a:bodyPr>
          <a:lstStyle/>
          <a:p>
            <a:pPr lvl="0" algn="ctr" rtl="0">
              <a:spcBef>
                <a:spcPts val="0"/>
              </a:spcBef>
              <a:buNone/>
            </a:pPr>
            <a:r>
              <a:rPr lang="en-US" b="1">
                <a:solidFill>
                  <a:schemeClr val="accent1"/>
                </a:solidFill>
              </a:rPr>
              <a:t>Coordinated forward and investment clearing typically results in lower forward price as it accounts for effect of transmission/generation investment → Lower forward price discourages investment </a:t>
            </a:r>
          </a:p>
        </p:txBody>
      </p:sp>
    </p:spTree>
  </p:cSld>
  <p:clrMapOvr>
    <a:masterClrMapping/>
  </p:clrMapOvr>
  <p:transition spd="slow">
    <p:cut/>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Shape 537"/>
          <p:cNvSpPr txBox="1">
            <a:spLocks noGrp="1"/>
          </p:cNvSpPr>
          <p:nvPr>
            <p:ph type="title"/>
          </p:nvPr>
        </p:nvSpPr>
        <p:spPr>
          <a:xfrm>
            <a:off x="411187" y="171500"/>
            <a:ext cx="8229600" cy="1143000"/>
          </a:xfrm>
          <a:prstGeom prst="rect">
            <a:avLst/>
          </a:prstGeom>
        </p:spPr>
        <p:txBody>
          <a:bodyPr lIns="91425" tIns="91425" rIns="91425" bIns="91425" anchor="ctr" anchorCtr="0">
            <a:noAutofit/>
          </a:bodyPr>
          <a:lstStyle/>
          <a:p>
            <a:pPr lvl="0" rtl="0">
              <a:spcBef>
                <a:spcPts val="0"/>
              </a:spcBef>
              <a:buNone/>
            </a:pPr>
            <a:r>
              <a:rPr lang="en-US" sz="2400"/>
              <a:t>Comparison of Spot and Forward Price for Coordinated (C) vs Independent(I) Forward Clearing for High Load Days</a:t>
            </a:r>
            <a:br>
              <a:rPr lang="en-US"/>
            </a:br>
            <a:endParaRPr lang="en-US"/>
          </a:p>
        </p:txBody>
      </p:sp>
      <p:pic>
        <p:nvPicPr>
          <p:cNvPr id="538" name="Shape 538"/>
          <p:cNvPicPr preferRelativeResize="0"/>
          <p:nvPr/>
        </p:nvPicPr>
        <p:blipFill>
          <a:blip r:embed="rId3">
            <a:alphaModFix/>
          </a:blip>
          <a:stretch>
            <a:fillRect/>
          </a:stretch>
        </p:blipFill>
        <p:spPr>
          <a:xfrm>
            <a:off x="504825" y="885825"/>
            <a:ext cx="8439150" cy="5391150"/>
          </a:xfrm>
          <a:prstGeom prst="rect">
            <a:avLst/>
          </a:prstGeom>
          <a:noFill/>
          <a:ln>
            <a:noFill/>
          </a:ln>
        </p:spPr>
      </p:pic>
      <p:sp>
        <p:nvSpPr>
          <p:cNvPr id="539" name="Shape 539"/>
          <p:cNvSpPr txBox="1">
            <a:spLocks noGrp="1"/>
          </p:cNvSpPr>
          <p:nvPr>
            <p:ph type="sldNum" idx="12"/>
          </p:nvPr>
        </p:nvSpPr>
        <p:spPr>
          <a:xfrm>
            <a:off x="6553200" y="6121400"/>
            <a:ext cx="2133600" cy="476100"/>
          </a:xfrm>
          <a:prstGeom prst="rect">
            <a:avLst/>
          </a:prstGeom>
        </p:spPr>
        <p:txBody>
          <a:bodyPr lIns="91425" tIns="45700" rIns="91425" bIns="45700" anchor="t" anchorCtr="0">
            <a:noAutofit/>
          </a:bodyPr>
          <a:lstStyle/>
          <a:p>
            <a:pPr lvl="0" rtl="0">
              <a:spcBef>
                <a:spcPts val="0"/>
              </a:spcBef>
              <a:buClr>
                <a:srgbClr val="000000"/>
              </a:buClr>
              <a:buSzPct val="25000"/>
              <a:buFont typeface="Arial"/>
              <a:buNone/>
            </a:pPr>
            <a:fld id="{00000000-1234-1234-1234-123412341234}" type="slidenum">
              <a:rPr lang="en-US"/>
              <a:t>27</a:t>
            </a:fld>
            <a:endParaRPr lang="en-US"/>
          </a:p>
        </p:txBody>
      </p:sp>
      <p:sp>
        <p:nvSpPr>
          <p:cNvPr id="540" name="Shape 540"/>
          <p:cNvSpPr txBox="1"/>
          <p:nvPr/>
        </p:nvSpPr>
        <p:spPr>
          <a:xfrm>
            <a:off x="1583275" y="1006900"/>
            <a:ext cx="5217300" cy="231600"/>
          </a:xfrm>
          <a:prstGeom prst="rect">
            <a:avLst/>
          </a:prstGeom>
          <a:noFill/>
          <a:ln>
            <a:noFill/>
          </a:ln>
        </p:spPr>
        <p:txBody>
          <a:bodyPr lIns="91425" tIns="91425" rIns="91425" bIns="91425" anchor="t" anchorCtr="0">
            <a:noAutofit/>
          </a:bodyPr>
          <a:lstStyle/>
          <a:p>
            <a:pPr lvl="0" algn="ctr" rtl="0">
              <a:spcBef>
                <a:spcPts val="0"/>
              </a:spcBef>
              <a:buNone/>
            </a:pPr>
            <a:r>
              <a:rPr lang="en-US" b="1">
                <a:solidFill>
                  <a:schemeClr val="accent1"/>
                </a:solidFill>
              </a:rPr>
              <a:t>In this case, this reduction in investment due to typically lower forward price results in greater volatility in spot prices for the coordinated case during peak load days.</a:t>
            </a:r>
          </a:p>
        </p:txBody>
      </p:sp>
    </p:spTree>
  </p:cSld>
  <p:clrMapOvr>
    <a:masterClrMapping/>
  </p:clrMapOvr>
  <p:transition spd="slow">
    <p:cut/>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45"/>
        <p:cNvGrpSpPr/>
        <p:nvPr/>
      </p:nvGrpSpPr>
      <p:grpSpPr>
        <a:xfrm>
          <a:off x="0" y="0"/>
          <a:ext cx="0" cy="0"/>
          <a:chOff x="0" y="0"/>
          <a:chExt cx="0" cy="0"/>
        </a:xfrm>
      </p:grpSpPr>
      <p:sp>
        <p:nvSpPr>
          <p:cNvPr id="546" name="Shape 546"/>
          <p:cNvSpPr txBox="1">
            <a:spLocks noGrp="1"/>
          </p:cNvSpPr>
          <p:nvPr>
            <p:ph type="title"/>
          </p:nvPr>
        </p:nvSpPr>
        <p:spPr>
          <a:xfrm>
            <a:off x="457200" y="321650"/>
            <a:ext cx="8229600" cy="1143000"/>
          </a:xfrm>
          <a:prstGeom prst="rect">
            <a:avLst/>
          </a:prstGeom>
        </p:spPr>
        <p:txBody>
          <a:bodyPr lIns="91425" tIns="91425" rIns="91425" bIns="91425" anchor="ctr" anchorCtr="0">
            <a:noAutofit/>
          </a:bodyPr>
          <a:lstStyle/>
          <a:p>
            <a:pPr lvl="0" rtl="0">
              <a:spcBef>
                <a:spcPts val="0"/>
              </a:spcBef>
              <a:buNone/>
            </a:pPr>
            <a:r>
              <a:rPr lang="en-US" sz="3000"/>
              <a:t>Generator 1 Revenue With and Without Forward Market for Case with Independent Forward Market (50 Real Time Load Realizations) </a:t>
            </a:r>
          </a:p>
        </p:txBody>
      </p:sp>
      <p:sp>
        <p:nvSpPr>
          <p:cNvPr id="547" name="Shape 547"/>
          <p:cNvSpPr txBox="1">
            <a:spLocks noGrp="1"/>
          </p:cNvSpPr>
          <p:nvPr>
            <p:ph type="sldNum" idx="12"/>
          </p:nvPr>
        </p:nvSpPr>
        <p:spPr>
          <a:xfrm>
            <a:off x="6553200" y="6121400"/>
            <a:ext cx="2133600" cy="476100"/>
          </a:xfrm>
          <a:prstGeom prst="rect">
            <a:avLst/>
          </a:prstGeom>
        </p:spPr>
        <p:txBody>
          <a:bodyPr lIns="91425" tIns="45700" rIns="91425" bIns="45700" anchor="t" anchorCtr="0">
            <a:noAutofit/>
          </a:bodyPr>
          <a:lstStyle/>
          <a:p>
            <a:pPr lvl="0" rtl="0">
              <a:spcBef>
                <a:spcPts val="0"/>
              </a:spcBef>
              <a:buClr>
                <a:srgbClr val="000000"/>
              </a:buClr>
              <a:buSzPct val="25000"/>
              <a:buFont typeface="Arial"/>
              <a:buNone/>
            </a:pPr>
            <a:fld id="{00000000-1234-1234-1234-123412341234}" type="slidenum">
              <a:rPr lang="en-US"/>
              <a:t>28</a:t>
            </a:fld>
            <a:endParaRPr lang="en-US"/>
          </a:p>
        </p:txBody>
      </p:sp>
      <p:pic>
        <p:nvPicPr>
          <p:cNvPr id="548" name="Shape 548"/>
          <p:cNvPicPr preferRelativeResize="0"/>
          <p:nvPr/>
        </p:nvPicPr>
        <p:blipFill>
          <a:blip r:embed="rId3">
            <a:alphaModFix/>
          </a:blip>
          <a:stretch>
            <a:fillRect/>
          </a:stretch>
        </p:blipFill>
        <p:spPr>
          <a:xfrm>
            <a:off x="275750" y="1540325"/>
            <a:ext cx="8592500" cy="4488099"/>
          </a:xfrm>
          <a:prstGeom prst="rect">
            <a:avLst/>
          </a:prstGeom>
          <a:noFill/>
          <a:ln>
            <a:noFill/>
          </a:ln>
        </p:spPr>
      </p:pic>
      <p:sp>
        <p:nvSpPr>
          <p:cNvPr id="549" name="Shape 549"/>
          <p:cNvSpPr txBox="1"/>
          <p:nvPr/>
        </p:nvSpPr>
        <p:spPr>
          <a:xfrm>
            <a:off x="1158250" y="6028425"/>
            <a:ext cx="5217300" cy="231600"/>
          </a:xfrm>
          <a:prstGeom prst="rect">
            <a:avLst/>
          </a:prstGeom>
          <a:noFill/>
          <a:ln>
            <a:noFill/>
          </a:ln>
        </p:spPr>
        <p:txBody>
          <a:bodyPr lIns="91425" tIns="91425" rIns="91425" bIns="91425" anchor="t" anchorCtr="0">
            <a:noAutofit/>
          </a:bodyPr>
          <a:lstStyle/>
          <a:p>
            <a:pPr lvl="0" algn="ctr" rtl="0">
              <a:spcBef>
                <a:spcPts val="0"/>
              </a:spcBef>
              <a:buNone/>
            </a:pPr>
            <a:r>
              <a:rPr lang="en-US" b="1">
                <a:solidFill>
                  <a:schemeClr val="accent1"/>
                </a:solidFill>
              </a:rPr>
              <a:t>Forward market in this case results in higher generator revenue on average → market structure favors generator</a:t>
            </a:r>
          </a:p>
        </p:txBody>
      </p:sp>
    </p:spTree>
  </p:cSld>
  <p:clrMapOvr>
    <a:masterClrMapping/>
  </p:clrMapOvr>
  <p:transition spd="slow">
    <p:cut/>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54"/>
        <p:cNvGrpSpPr/>
        <p:nvPr/>
      </p:nvGrpSpPr>
      <p:grpSpPr>
        <a:xfrm>
          <a:off x="0" y="0"/>
          <a:ext cx="0" cy="0"/>
          <a:chOff x="0" y="0"/>
          <a:chExt cx="0" cy="0"/>
        </a:xfrm>
      </p:grpSpPr>
      <p:sp>
        <p:nvSpPr>
          <p:cNvPr id="555" name="Shape 555"/>
          <p:cNvSpPr txBox="1">
            <a:spLocks noGrp="1"/>
          </p:cNvSpPr>
          <p:nvPr>
            <p:ph type="title"/>
          </p:nvPr>
        </p:nvSpPr>
        <p:spPr>
          <a:xfrm>
            <a:off x="457200" y="38900"/>
            <a:ext cx="8229600" cy="1425900"/>
          </a:xfrm>
          <a:prstGeom prst="rect">
            <a:avLst/>
          </a:prstGeom>
        </p:spPr>
        <p:txBody>
          <a:bodyPr lIns="91425" tIns="91425" rIns="91425" bIns="91425" anchor="ctr" anchorCtr="0">
            <a:noAutofit/>
          </a:bodyPr>
          <a:lstStyle/>
          <a:p>
            <a:pPr lvl="0" rtl="0">
              <a:spcBef>
                <a:spcPts val="0"/>
              </a:spcBef>
              <a:buNone/>
            </a:pPr>
            <a:r>
              <a:rPr lang="en-US" sz="3000"/>
              <a:t>Generator 1 Revenue With and Without Forward Market for Case with Coordinated Forward Market (50 Real Time Load Realizations)</a:t>
            </a:r>
          </a:p>
        </p:txBody>
      </p:sp>
      <p:sp>
        <p:nvSpPr>
          <p:cNvPr id="556" name="Shape 556"/>
          <p:cNvSpPr txBox="1">
            <a:spLocks noGrp="1"/>
          </p:cNvSpPr>
          <p:nvPr>
            <p:ph type="sldNum" idx="12"/>
          </p:nvPr>
        </p:nvSpPr>
        <p:spPr>
          <a:xfrm>
            <a:off x="6553200" y="6121400"/>
            <a:ext cx="2133600" cy="476100"/>
          </a:xfrm>
          <a:prstGeom prst="rect">
            <a:avLst/>
          </a:prstGeom>
        </p:spPr>
        <p:txBody>
          <a:bodyPr lIns="91425" tIns="45700" rIns="91425" bIns="45700" anchor="t" anchorCtr="0">
            <a:noAutofit/>
          </a:bodyPr>
          <a:lstStyle/>
          <a:p>
            <a:pPr lvl="0" rtl="0">
              <a:spcBef>
                <a:spcPts val="0"/>
              </a:spcBef>
              <a:buClr>
                <a:srgbClr val="000000"/>
              </a:buClr>
              <a:buSzPct val="25000"/>
              <a:buFont typeface="Arial"/>
              <a:buNone/>
            </a:pPr>
            <a:fld id="{00000000-1234-1234-1234-123412341234}" type="slidenum">
              <a:rPr lang="en-US"/>
              <a:t>29</a:t>
            </a:fld>
            <a:endParaRPr lang="en-US"/>
          </a:p>
        </p:txBody>
      </p:sp>
      <p:sp>
        <p:nvSpPr>
          <p:cNvPr id="557" name="Shape 557"/>
          <p:cNvSpPr txBox="1"/>
          <p:nvPr/>
        </p:nvSpPr>
        <p:spPr>
          <a:xfrm>
            <a:off x="1204200" y="5889800"/>
            <a:ext cx="5217300" cy="231600"/>
          </a:xfrm>
          <a:prstGeom prst="rect">
            <a:avLst/>
          </a:prstGeom>
          <a:noFill/>
          <a:ln>
            <a:noFill/>
          </a:ln>
        </p:spPr>
        <p:txBody>
          <a:bodyPr lIns="91425" tIns="91425" rIns="91425" bIns="91425" anchor="t" anchorCtr="0">
            <a:noAutofit/>
          </a:bodyPr>
          <a:lstStyle/>
          <a:p>
            <a:pPr lvl="0" algn="ctr" rtl="0">
              <a:spcBef>
                <a:spcPts val="0"/>
              </a:spcBef>
              <a:buClr>
                <a:schemeClr val="dk1"/>
              </a:buClr>
              <a:buFont typeface="Arial"/>
              <a:buNone/>
            </a:pPr>
            <a:r>
              <a:rPr lang="en-US" b="1">
                <a:solidFill>
                  <a:schemeClr val="accent1"/>
                </a:solidFill>
              </a:rPr>
              <a:t>Forward market in this case results in lower generator revenue on average → market structure favors load (Recall that generator did not invest in this case)</a:t>
            </a:r>
          </a:p>
        </p:txBody>
      </p:sp>
      <p:pic>
        <p:nvPicPr>
          <p:cNvPr id="558" name="Shape 558"/>
          <p:cNvPicPr preferRelativeResize="0"/>
          <p:nvPr/>
        </p:nvPicPr>
        <p:blipFill>
          <a:blip r:embed="rId3">
            <a:alphaModFix/>
          </a:blip>
          <a:stretch>
            <a:fillRect/>
          </a:stretch>
        </p:blipFill>
        <p:spPr>
          <a:xfrm>
            <a:off x="0" y="1344149"/>
            <a:ext cx="9144001" cy="4617874"/>
          </a:xfrm>
          <a:prstGeom prst="rect">
            <a:avLst/>
          </a:prstGeom>
          <a:noFill/>
          <a:ln>
            <a:noFill/>
          </a:ln>
        </p:spPr>
      </p:pic>
    </p:spTree>
  </p:cSld>
  <p:clrMapOvr>
    <a:masterClrMapping/>
  </p:clrMapOvr>
  <p:transition spd="slow">
    <p:cut/>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63"/>
        <p:cNvGrpSpPr/>
        <p:nvPr/>
      </p:nvGrpSpPr>
      <p:grpSpPr>
        <a:xfrm>
          <a:off x="0" y="0"/>
          <a:ext cx="0" cy="0"/>
          <a:chOff x="0" y="0"/>
          <a:chExt cx="0" cy="0"/>
        </a:xfrm>
      </p:grpSpPr>
      <p:sp>
        <p:nvSpPr>
          <p:cNvPr id="564" name="Shape 564"/>
          <p:cNvSpPr txBox="1">
            <a:spLocks noGrp="1"/>
          </p:cNvSpPr>
          <p:nvPr>
            <p:ph type="title"/>
          </p:nvPr>
        </p:nvSpPr>
        <p:spPr>
          <a:xfrm>
            <a:off x="457200" y="0"/>
            <a:ext cx="8229600" cy="1143000"/>
          </a:xfrm>
          <a:prstGeom prst="rect">
            <a:avLst/>
          </a:prstGeom>
        </p:spPr>
        <p:txBody>
          <a:bodyPr lIns="91425" tIns="91425" rIns="91425" bIns="91425" anchor="ctr" anchorCtr="0">
            <a:noAutofit/>
          </a:bodyPr>
          <a:lstStyle/>
          <a:p>
            <a:pPr lvl="0" rtl="0">
              <a:spcBef>
                <a:spcPts val="0"/>
              </a:spcBef>
              <a:buNone/>
            </a:pPr>
            <a:r>
              <a:rPr lang="en-US"/>
              <a:t>Conclusion</a:t>
            </a:r>
          </a:p>
        </p:txBody>
      </p:sp>
      <p:sp>
        <p:nvSpPr>
          <p:cNvPr id="565" name="Shape 565"/>
          <p:cNvSpPr txBox="1">
            <a:spLocks noGrp="1"/>
          </p:cNvSpPr>
          <p:nvPr>
            <p:ph type="body" idx="1"/>
          </p:nvPr>
        </p:nvSpPr>
        <p:spPr>
          <a:xfrm>
            <a:off x="457200" y="1143000"/>
            <a:ext cx="8229600" cy="4421100"/>
          </a:xfrm>
          <a:prstGeom prst="rect">
            <a:avLst/>
          </a:prstGeom>
        </p:spPr>
        <p:txBody>
          <a:bodyPr lIns="91425" tIns="91425" rIns="91425" bIns="91425" anchor="t" anchorCtr="0">
            <a:noAutofit/>
          </a:bodyPr>
          <a:lstStyle/>
          <a:p>
            <a:pPr marL="0" lvl="0" indent="0" rtl="0">
              <a:spcBef>
                <a:spcPts val="0"/>
              </a:spcBef>
              <a:buNone/>
            </a:pPr>
            <a:endParaRPr sz="2400"/>
          </a:p>
          <a:p>
            <a:pPr marL="457200" lvl="0" indent="-381000" rtl="0">
              <a:spcBef>
                <a:spcPts val="0"/>
              </a:spcBef>
              <a:buSzPct val="100000"/>
            </a:pPr>
            <a:r>
              <a:rPr lang="en-US" sz="2400"/>
              <a:t>Simulators such as the SGRS are well suited for simulation based market design for transactive energy markets</a:t>
            </a:r>
          </a:p>
          <a:p>
            <a:pPr marL="914400" lvl="1" indent="-381000" rtl="0">
              <a:spcBef>
                <a:spcPts val="0"/>
              </a:spcBef>
              <a:buSzPct val="100000"/>
            </a:pPr>
            <a:r>
              <a:rPr lang="en-US" sz="2400"/>
              <a:t>Aid in understanding market effects (e.g. who wins/who loses)</a:t>
            </a:r>
          </a:p>
          <a:p>
            <a:pPr marL="914400" lvl="1" indent="-381000" rtl="0">
              <a:spcBef>
                <a:spcPts val="0"/>
              </a:spcBef>
              <a:buSzPct val="100000"/>
            </a:pPr>
            <a:r>
              <a:rPr lang="en-US" sz="2400"/>
              <a:t>Aid in understanding interaction between markets at different time scales (e.g. interaction between forward market and investment decisions)</a:t>
            </a:r>
          </a:p>
          <a:p>
            <a:pPr marL="457200" lvl="0" indent="0" rtl="0">
              <a:spcBef>
                <a:spcPts val="0"/>
              </a:spcBef>
              <a:buNone/>
            </a:pPr>
            <a:endParaRPr sz="2400"/>
          </a:p>
          <a:p>
            <a:pPr marL="457200" lvl="0" indent="-381000" rtl="0">
              <a:spcBef>
                <a:spcPts val="0"/>
              </a:spcBef>
              <a:buSzPct val="100000"/>
            </a:pPr>
            <a:r>
              <a:rPr lang="en-US" sz="2400"/>
              <a:t>Simulation aided market design helps identify design questions for further evaluation</a:t>
            </a:r>
          </a:p>
          <a:p>
            <a:pPr marL="0" lvl="0" indent="0" rtl="0">
              <a:spcBef>
                <a:spcPts val="0"/>
              </a:spcBef>
              <a:buNone/>
            </a:pPr>
            <a:endParaRPr/>
          </a:p>
        </p:txBody>
      </p:sp>
      <p:sp>
        <p:nvSpPr>
          <p:cNvPr id="566" name="Shape 566"/>
          <p:cNvSpPr txBox="1">
            <a:spLocks noGrp="1"/>
          </p:cNvSpPr>
          <p:nvPr>
            <p:ph type="sldNum" idx="12"/>
          </p:nvPr>
        </p:nvSpPr>
        <p:spPr>
          <a:xfrm>
            <a:off x="6553200" y="6121400"/>
            <a:ext cx="2133600" cy="476100"/>
          </a:xfrm>
          <a:prstGeom prst="rect">
            <a:avLst/>
          </a:prstGeom>
        </p:spPr>
        <p:txBody>
          <a:bodyPr lIns="91425" tIns="45700" rIns="91425" bIns="45700" anchor="t" anchorCtr="0">
            <a:noAutofit/>
          </a:bodyPr>
          <a:lstStyle/>
          <a:p>
            <a:pPr lvl="0" rtl="0">
              <a:spcBef>
                <a:spcPts val="0"/>
              </a:spcBef>
              <a:buClr>
                <a:srgbClr val="000000"/>
              </a:buClr>
              <a:buSzPct val="25000"/>
              <a:buFont typeface="Arial"/>
              <a:buNone/>
            </a:pPr>
            <a:fld id="{00000000-1234-1234-1234-123412341234}" type="slidenum">
              <a:rPr lang="en-US"/>
              <a:t>30</a:t>
            </a:fld>
            <a:endParaRPr lang="en-US"/>
          </a:p>
        </p:txBody>
      </p:sp>
    </p:spTree>
  </p:cSld>
  <p:clrMapOvr>
    <a:masterClrMapping/>
  </p:clrMapOvr>
  <p:transition spd="slow">
    <p:cut/>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71"/>
        <p:cNvGrpSpPr/>
        <p:nvPr/>
      </p:nvGrpSpPr>
      <p:grpSpPr>
        <a:xfrm>
          <a:off x="0" y="0"/>
          <a:ext cx="0" cy="0"/>
          <a:chOff x="0" y="0"/>
          <a:chExt cx="0" cy="0"/>
        </a:xfrm>
      </p:grpSpPr>
      <p:sp>
        <p:nvSpPr>
          <p:cNvPr id="572" name="Shape 572"/>
          <p:cNvSpPr txBox="1">
            <a:spLocks noGrp="1"/>
          </p:cNvSpPr>
          <p:nvPr>
            <p:ph type="title"/>
          </p:nvPr>
        </p:nvSpPr>
        <p:spPr>
          <a:xfrm>
            <a:off x="457200" y="0"/>
            <a:ext cx="8229600" cy="1143000"/>
          </a:xfrm>
          <a:prstGeom prst="rect">
            <a:avLst/>
          </a:prstGeom>
        </p:spPr>
        <p:txBody>
          <a:bodyPr lIns="91425" tIns="91425" rIns="91425" bIns="91425" anchor="ctr" anchorCtr="0">
            <a:noAutofit/>
          </a:bodyPr>
          <a:lstStyle/>
          <a:p>
            <a:pPr lvl="0" rtl="0">
              <a:spcBef>
                <a:spcPts val="0"/>
              </a:spcBef>
              <a:buNone/>
            </a:pPr>
            <a:r>
              <a:rPr lang="en-US"/>
              <a:t>References</a:t>
            </a:r>
          </a:p>
        </p:txBody>
      </p:sp>
      <p:sp>
        <p:nvSpPr>
          <p:cNvPr id="573" name="Shape 573"/>
          <p:cNvSpPr txBox="1">
            <a:spLocks noGrp="1"/>
          </p:cNvSpPr>
          <p:nvPr>
            <p:ph type="body" idx="1"/>
          </p:nvPr>
        </p:nvSpPr>
        <p:spPr>
          <a:xfrm>
            <a:off x="457200" y="1600200"/>
            <a:ext cx="8229600" cy="4421100"/>
          </a:xfrm>
          <a:prstGeom prst="rect">
            <a:avLst/>
          </a:prstGeom>
        </p:spPr>
        <p:txBody>
          <a:bodyPr lIns="91425" tIns="91425" rIns="91425" bIns="91425" anchor="t" anchorCtr="0">
            <a:noAutofit/>
          </a:bodyPr>
          <a:lstStyle/>
          <a:p>
            <a:pPr lvl="0" rtl="0">
              <a:spcBef>
                <a:spcPts val="0"/>
              </a:spcBef>
              <a:buNone/>
            </a:pPr>
            <a:r>
              <a:rPr lang="en-US" sz="2400"/>
              <a:t>[1]M. Wagner, K. Bachovchin, M. Ilic, "Computer Architecture and Multi Time-Scale Implementations for Smart Grid in a Room Simulator," 9th IFAC Symposium on Control of Power and. Energy Systems (CPES), New Delhi, India, December 2015.</a:t>
            </a:r>
          </a:p>
          <a:p>
            <a:pPr lvl="0" rtl="0">
              <a:spcBef>
                <a:spcPts val="0"/>
              </a:spcBef>
              <a:buNone/>
            </a:pPr>
            <a:r>
              <a:rPr lang="en-US" sz="2400"/>
              <a:t>[2] Siripha Junlakarn (2015),Retail Market Mechanism in Support of Differentiated Reliable Electricity Services, PhD Dissertation, Carnegie Mellon University</a:t>
            </a:r>
          </a:p>
          <a:p>
            <a:pPr lvl="0" rtl="0">
              <a:spcBef>
                <a:spcPts val="0"/>
              </a:spcBef>
              <a:buNone/>
            </a:pPr>
            <a:r>
              <a:rPr lang="en-US" sz="2400"/>
              <a:t>[3] Jonathan Donadee (2015), Operation and Valuation of Multi-Function Energy Storage Under Uncertainty, PhD Dissertation, Carnegie Mellon University</a:t>
            </a:r>
          </a:p>
        </p:txBody>
      </p:sp>
      <p:sp>
        <p:nvSpPr>
          <p:cNvPr id="574" name="Shape 574"/>
          <p:cNvSpPr txBox="1">
            <a:spLocks noGrp="1"/>
          </p:cNvSpPr>
          <p:nvPr>
            <p:ph type="sldNum" idx="12"/>
          </p:nvPr>
        </p:nvSpPr>
        <p:spPr>
          <a:xfrm>
            <a:off x="6553200" y="6121400"/>
            <a:ext cx="2133600" cy="476100"/>
          </a:xfrm>
          <a:prstGeom prst="rect">
            <a:avLst/>
          </a:prstGeom>
        </p:spPr>
        <p:txBody>
          <a:bodyPr lIns="91425" tIns="45700" rIns="91425" bIns="45700" anchor="t" anchorCtr="0">
            <a:noAutofit/>
          </a:bodyPr>
          <a:lstStyle/>
          <a:p>
            <a:pPr lvl="0" rtl="0">
              <a:spcBef>
                <a:spcPts val="0"/>
              </a:spcBef>
              <a:buClr>
                <a:srgbClr val="000000"/>
              </a:buClr>
              <a:buSzPct val="25000"/>
              <a:buFont typeface="Arial"/>
              <a:buNone/>
            </a:pPr>
            <a:fld id="{00000000-1234-1234-1234-123412341234}" type="slidenum">
              <a:rPr lang="en-US"/>
              <a:t>31</a:t>
            </a:fld>
            <a:endParaRPr lang="en-US"/>
          </a:p>
        </p:txBody>
      </p:sp>
    </p:spTree>
  </p:cSld>
  <p:clrMapOvr>
    <a:masterClrMapping/>
  </p:clrMapOvr>
  <p:transition spd="slow">
    <p:cut/>
  </p:transition>
</p:sld>
</file>

<file path=ppt/theme/theme1.xml><?xml version="1.0" encoding="utf-8"?>
<a:theme xmlns:a="http://schemas.openxmlformats.org/drawingml/2006/main" name="EESG Theme">
  <a:themeElements>
    <a:clrScheme name="Custom 1">
      <a:dk1>
        <a:srgbClr val="000000"/>
      </a:dk1>
      <a:lt1>
        <a:srgbClr val="FFFFFF"/>
      </a:lt1>
      <a:dk2>
        <a:srgbClr val="000000"/>
      </a:dk2>
      <a:lt2>
        <a:srgbClr val="969696"/>
      </a:lt2>
      <a:accent1>
        <a:srgbClr val="C00000"/>
      </a:accent1>
      <a:accent2>
        <a:srgbClr val="FF0000"/>
      </a:accent2>
      <a:accent3>
        <a:srgbClr val="FFFFFF"/>
      </a:accent3>
      <a:accent4>
        <a:srgbClr val="000000"/>
      </a:accent4>
      <a:accent5>
        <a:srgbClr val="FDECB3"/>
      </a:accent5>
      <a:accent6>
        <a:srgbClr val="E78A5C"/>
      </a:accent6>
      <a:hlink>
        <a:srgbClr val="CC3300"/>
      </a:hlink>
      <a:folHlink>
        <a:srgbClr val="9966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3578</Words>
  <Application>Microsoft Office PowerPoint</Application>
  <PresentationFormat>On-screen Show (4:3)</PresentationFormat>
  <Paragraphs>421</Paragraphs>
  <Slides>31</Slides>
  <Notes>31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31</vt:i4>
      </vt:variant>
    </vt:vector>
  </HeadingPairs>
  <TitlesOfParts>
    <vt:vector size="35" baseType="lpstr">
      <vt:lpstr>Arial</vt:lpstr>
      <vt:lpstr>Calibri</vt:lpstr>
      <vt:lpstr>Noto Sans Symbols</vt:lpstr>
      <vt:lpstr>EESG Theme</vt:lpstr>
      <vt:lpstr>Simulation Based Transactive Energy - Spot, Forward and Investment Decisions</vt:lpstr>
      <vt:lpstr>Smart Grid in a Room Simulator</vt:lpstr>
      <vt:lpstr>Vision of SGRS</vt:lpstr>
      <vt:lpstr>Multi Time-Scale Market Implementation on SGRS</vt:lpstr>
      <vt:lpstr>Test on 6 Bus Test System</vt:lpstr>
      <vt:lpstr>Independent vs. Coordinated Forward and Investment Markets </vt:lpstr>
      <vt:lpstr>Differences in Investment Decisions</vt:lpstr>
      <vt:lpstr>Comparison of Spot and Forward Price for Coordinated (C) vs Independent(I) Forward Clearing for Typical Load Days</vt:lpstr>
      <vt:lpstr>Generator 1 Revenue With and Without Forward Market for Case with Independent Forward Market (50 Real Time Load Realizations) </vt:lpstr>
      <vt:lpstr>Generator 1 Revenue With and Without Forward Market for Case with Coordinated Forward Market (50 Real Time Load Realizations)</vt:lpstr>
      <vt:lpstr>Conclusion</vt:lpstr>
      <vt:lpstr>References</vt:lpstr>
      <vt:lpstr>Extended Slide Deck</vt:lpstr>
      <vt:lpstr>SGRS Platform Overview</vt:lpstr>
      <vt:lpstr>Vision of SGRS</vt:lpstr>
      <vt:lpstr>Smart Grid in a Room Simulator</vt:lpstr>
      <vt:lpstr>Transactive Energy Market Design</vt:lpstr>
      <vt:lpstr>Simulation-Based Market Design</vt:lpstr>
      <vt:lpstr>Multi Time-Scale Market Implementation on SGRS</vt:lpstr>
      <vt:lpstr>Time Evolution on SGRS</vt:lpstr>
      <vt:lpstr>Test on 6 Bus Test System</vt:lpstr>
      <vt:lpstr>Independent vs. Coordinated Forward and Investment Markets </vt:lpstr>
      <vt:lpstr>Simulation Assumptions</vt:lpstr>
      <vt:lpstr>Nodal Prices for Coordinated Investment + Forward Iterative Market Clearing For Different Iteration</vt:lpstr>
      <vt:lpstr>Differences in Investment Decisions</vt:lpstr>
      <vt:lpstr>Comparison of Spot and Forward Price for Coordinated (C) vs Independent(I) Forward Clearing for Typical Load Days</vt:lpstr>
      <vt:lpstr>Comparison of Spot and Forward Price for Coordinated (C) vs Independent(I) Forward Clearing for High Load Days </vt:lpstr>
      <vt:lpstr>Generator 1 Revenue With and Without Forward Market for Case with Independent Forward Market (50 Real Time Load Realizations) </vt:lpstr>
      <vt:lpstr>Generator 1 Revenue With and Without Forward Market for Case with Coordinated Forward Market (50 Real Time Load Realizations)</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Simulation Based Transactive Energy - Spot, Forward and Investment Decisions</dc:title>
  <dc:creator>Holmberg, David (Fed)</dc:creator>
  <cp:lastModifiedBy>David Holmberg</cp:lastModifiedBy>
  <cp:revision>11</cp:revision>
  <dcterms:modified xsi:type="dcterms:W3CDTF">2016-07-27T13:56:05Z</dcterms:modified>
</cp:coreProperties>
</file>